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82"/>
  </p:normalViewPr>
  <p:slideViewPr>
    <p:cSldViewPr snapToGrid="0">
      <p:cViewPr varScale="1">
        <p:scale>
          <a:sx n="126" d="100"/>
          <a:sy n="126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3T08:35:28.5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2525 1518 22568,'0'-4'4600,"0"1"-4262,0 3-316,-28-65-628,9 44 403,-3-15 1,-1 3-83,-7 28 297,-3 4-1194,-3 11 739,-3 9 227,-3 13-232,0 8 402,6 4 5,21-12 1,8 1-3250,22 25 3139,5-2 95,11-30 0,7-4 65,-6-6 1,1-2 149,8 4 1,1-1 19,-3-1 0,-2 0 183,21 11 0,-24-4-188,-20 1-195,-25 0 729,-22 3-50,-22-1 956,20-13 0,-3-2-1392,-3 0 1,0-1-20,0-2 1,1-1-17,4-3 1,1 0 591,-22-3-298,15-8-1489,14-2 794,14-15 0,6 14 0,7-6 0</inkml:trace>
  <inkml:trace contextRef="#ctx0" brushRef="#br0" timeOffset="266">2893 1453 21497,'0'-5'3645,"0"1"-2591,0 4-1423,2-53 184,1 51 69,4-31 39,1 74 9,2 15-121,-6-21 0,1 1-426,-2 4 1,0 2 163,-1 2 1,-1 0-366,0 0 1,0-1-593,-1-1 0,0-1-1558,0-5 0,1-2 2966,4 22 0,-3-27 0,3-11 0</inkml:trace>
  <inkml:trace contextRef="#ctx0" brushRef="#br0" timeOffset="839">2912 1898 24600,'-4'-36'-330,"1"0"0,16-24 520,20 49 0,7 8-500,-8-3 0,0 1 306,19-1 1,1 0-8,-17 2 1,0 0-7,16-2 0,0 0 1,-13 0 0,-3 1 32,19-4 306,4-2-301,-16 0 76,-10 3 292,-5-2-89,-23 5 15,-8-2-472,-8 2 615,-14 2-29,-12 10 114,2 5 0,-1 2 215,-9 6-342,7 4 1,4 2 402,12 1-135,-2 14 196,20-13-414,14-5-716,4-8-534,32-5 430,-3-11 253,-10-3 1,0-2-15,23-13 348,-6-7 146,-16 3 851,0-10 52,-22 10-1257,2-9-25,-14 11 0,-6 0 0,0 9-180,-2 2-820,4 7 126,2 2 300,1 3 929,-1 12-499,1 6 74,3 25-276,8-4-840,10 11-1788,13-9-1942,-7-20 1,1-1 2496,8 4 0,0-4 0,-27-20 0</inkml:trace>
  <inkml:trace contextRef="#ctx0" brushRef="#br0" timeOffset="1305">4233 1699 28894,'-48'-12'-84,"1"1"0,3 2 0,7 11 388,3 51-25,11-3-76,5 3-371,14-3-532,15-12-476,12 5-150,5-24 0,4-5 26,14 3 517,-16-11 0,4-3-3788,13-13 1,-1-3 118,8-1 3826,2-6 0,0-6 724,-21 4 1,-4-2 2,0-1 1,-3-2 378,1-5 1,-6-1 5791,-2-24-3078,-17 22 1,-4 0-1271,-9-22-1393,1 25 1,-4 1 556,-19-19-861,8 15-178,2 4 776,14 18-1212,8 19 553,8 12-177,7 22 0,0 1 0,-1 6-457,-4 11 0,-2 3-1000,0 0 1,-1 0-3449,-6 1 1,-3-7 3228,-2-2 1,1-23-1,2-23 1</inkml:trace>
  <inkml:trace contextRef="#ctx0" brushRef="#br0" timeOffset="1619">5063 1604 24391,'-53'-7'56,"0"0"0,4 1 0,6 10-31,14 21 0,5 7 6,-1-6 0,1 1 8,-1 1 0,1 0 17,-6 20-22,16-6 22,30-11-17,25-11-34,-8-11 1,1-1-213,-3-2 0,3-2 159,25 1 1,2-2-562,-18-2 0,1-1 175,18 0 0,0-1-787,-13-2 0,-2-1 1221,2-1 0,-3-1 0,6-1 0,-8 0 0</inkml:trace>
  <inkml:trace contextRef="#ctx0" brushRef="#br0" timeOffset="2327">1540 2600 13411,'-61'4'1983,"0"1"0,7-1 0,15-2-1905,31-1 146,14-1 605,55-1-592,-7-1 0,10-2 0,2 0-1228,-16 1 1,1 0 0,1-1-1,1 1 1012,7-1 0,2-1 0,1 1 0,2-1-3,-13 1 1,2-1 0,2 1 0,-1-1-1,0 1 1,-3 0-200,12-1 0,-4 1 0,2 0 1,4 0 186,-8 0 1,5 0-1,1-1 1,2 1-1,-2 0 1,-2 0-2,-6 1 1,-2 0 0,-1 0-1,1 0 1,0 1 0,3-1-13,0 1 1,3-1-1,1 0 1,1 1 0,-1-1-1,-3 1 1,-2-1-349,4 1 1,-4 0 0,-1 0 0,1 0 0,3 0 337,-4 0 0,3 0 0,3 0 1,-1 1-1,0-1 0,-2 1 0,-5-1-226,3 1 1,-5 1 0,-1-1-1,0 1 1,3-1 224,8 0 0,2 0 0,1 1 0,0-1 0,-2 0 110,-4 0 1,-1 1-1,-1-1 1,0 0-1,1 0-238,1 0 1,0 0-1,0 0 1,-1-1-1,-1 1-231,6-1 1,0-1-1,-2 0 1,0 0-433,-6 0 0,0 1 1,-2-2-1,-1 1 809,8-3 0,-2 0 0,-9 1 0,-12 1 0,-6 0 0,20-4 0</inkml:trace>
  <inkml:trace contextRef="#ctx0" brushRef="#br0" timeOffset="2934">6195 1292 22083,'-42'-46'202,"4"16"-157,12 55-28,3 4-40,5 0 6,6-2 23,7-4 11,8-6 72,4-4 152,5-5 129,4-5-185,-2-1 341,10-6-162,-8-3-22,5-5-51,-10-1-50,-5-1-68,-4 0-61,-6 1-50,-1 3-57,-5 2-66,-1 3-79,-1 4-140,-4 8-459,-1 8-3921,-4 22 3812,8 7 0,2-11 0,9-7 0</inkml:trace>
  <inkml:trace contextRef="#ctx0" brushRef="#br0" timeOffset="3260">6203 1714 17217,'-4'-1'3209,"1"0"-1553,3 1-1504,-59 9-3823,34 8 3679,-8-8 1,3 1 923,20 20-804,20 5 318,4-6-166,15 4 56,1-19 257,5-10 3012,-11-4-3174,2-12-27,-15-1-61,-1-8-82,-5-1-46,-6-1-251,-15 1-1239,-5 11-2014,-8 6 3304,-3 14 0,19-3 0,-2 2 0</inkml:trace>
  <inkml:trace contextRef="#ctx0" brushRef="#br0" timeOffset="14801">7850 3394 22750,'4'-47'969,"0"0"0,0 5 0,-1 8-577,-4 22-252,0 6-157,0 6 11,-2 12 34,-4 17 17,-6 25-26,4-17 1,-1 4-658,-2 17 1,0-1 637,4-16 0,0-1-9,0 15 1,4-3-139,13 2 63,12 5-218,20-17-707,16-17-677,-23-17 0,3-4 1686,8-6 0,-1-3 0,5 1 0,-2-8 0</inkml:trace>
  <inkml:trace contextRef="#ctx0" brushRef="#br0" timeOffset="16422">8752 3463 16790,'0'-6'5904,"0"2"-3619,0 4-2269,-16-38 46,7 52-28,-14-14-26,14 28 0,5 12-5,-2-1 0,1 1-444,0 2 1,2-1 252,-1-1 1,3 0-407,2-5 0,3 0-3310,6-1 1,3-3 3903,5 4 0,5-8 0,-16-25 0</inkml:trace>
  <inkml:trace contextRef="#ctx0" brushRef="#br0" timeOffset="16648">8513 3439 15165,'-7'-2'6246,"2"0"-6022,5 2-73,0 0-101,34-33-27,24 19-930,-10-7 1,5 1 702,4 12 0,2 4-583,-1-1 0,-2 1-1994,-3 1 0,-4 1 2781,-8 1 0,-4 0 0,6 1 0,-22 1 0</inkml:trace>
  <inkml:trace contextRef="#ctx0" brushRef="#br0" timeOffset="16850">8533 3900 18548,'-4'1'2499,"0"1"-1171,4-2-1127,53-2-139,2-8-1215,-2 3 1,5-1 116,-8-4 0,1-1 1036,6-1 0,-4 0 0,8-1 0,-11 2 0</inkml:trace>
  <inkml:trace contextRef="#ctx0" brushRef="#br0" timeOffset="17272">9686 3689 19255,'-3'-43'1454,"-1"0"1,1 1 0,-2-14 0,0 10-1074,1 18-308,1 16-157,1 11 62,1 16 33,1 4-3,1 12 1,1 6-37,0-6 0,-1 3-667,3 16 1,0 2-266,-2-4 0,1-2-1709,0 1 0,0-1 2669,1 1 0,0-4 0,0 6 0,1-12 0</inkml:trace>
  <inkml:trace contextRef="#ctx0" brushRef="#br0" timeOffset="17471">9669 3543 20112,'-15'-42'606,"0"0"0,0 1 0,3-4 0,2-1 0,10 6-634,20 1 0,7 6-2861,-8 1 0,2 4 2785,13 5 1,3 7-979,21 6-1223,4 8 2305,-21 9 0,-2 1 0,5 0 0,-10 8 0</inkml:trace>
  <inkml:trace contextRef="#ctx0" brushRef="#br0" timeOffset="17646">9689 3794 20973,'44'-34'-247,"1"1"1,-1-1 0,5-6 0,0 5 246,-8 16 0,2 2 0,-7 4 0,-1 0 0,-2 2 0,0 0 0</inkml:trace>
  <inkml:trace contextRef="#ctx0" brushRef="#br0" timeOffset="18039">10699 3310 25186,'-55'28'44,"1"-1"1,13-12 0,5 6-37,2 30 1,10 7-559,12-15 1,6 1 521,2 12 0,8 1-14,8-13 0,6-6 28,2-8 0,4-6 3,9-6 0,3-5 36,-4-6 0,-1-3 173,1 2 0,1-4 68,19-12 1,-1-8-38,-22 2 1,-2-1-38,13-5 1,-3-6 56,-11-20 0,-8-5-190,-8 18 0,-7-4-31,-11-5 0,-9-9 0,-2-1 0,1 10-51,1 3 1,-4 4-171,-14-7 1,-8-1 0,-1 13 192,-3 24 0,4 7 0,-11-7 0,-9 9 0</inkml:trace>
  <inkml:trace contextRef="#ctx0" brushRef="#br0" timeOffset="19931">12424 3325 23041,'-39'-20'360,"0"1"0,1 1 1,16 5-540,30 8-617,34 2-223,-3 1-751,16 2 1,2 1-271,2 4-1083,-5 2 1,-1 3 2319,-8 7 0,-14-6 0,-22-7 1</inkml:trace>
  <inkml:trace contextRef="#ctx0" brushRef="#br0" timeOffset="20252">12337 3672 11601,'48'-18'28,"0"1"0,0 0 0,11-6 0,-4 0 1276,-10-1 1,-4-2-1126,-8-4 1,-6-1 66,-5-12-92,-8 13 0,-4-1 221,-13-15 1432,-9 9-1611,-5 11 796,-16 0-119,10 13 743,-7-2-1319,17 10 3515,6 3-3790,6 1-50,1 2 6,5 15 22,6 12-12,9 24-2,-8-18 0,1 0-852,7 26 549,-10-19 1,-2 3-1594,-7 3 1,-3 1-3007,-3-1 1,-2-1 4303,0-2 1,-1-5-1,-8-2 1,11-27-1</inkml:trace>
  <inkml:trace contextRef="#ctx0" brushRef="#br0" timeOffset="21381">13852 3637 14381,'15'-59'1884,"0"1"0,0-1 1,-2 7-1,0 1 1,-3 8-984,1-12-223,-6 20-291,-3 15-314,-1 11-241,-1 7 179,-2 39 28,-2 8-509,-1-1 1,0 3 444,0-12 0,0 2-205,-1 4 0,-1 4 0,1-2-400,1 2 0,1 0-376,-2 19 1,4-1-494,6-19 0,7-3 101,3-6 1,5-4-401,8-6 1,5-5-772,6-5 1,3-6 1574,6-7 0,2-7 507,5-5 0,0-6 487,1-5 0,0-3 1758,-3-4 1,-4 0-418,-11 6 0,-3-2 1464,3-10 0,-5-3-682,-1-15-1339,-12 16 0,-4-1 287,-7-18 341,-14 10-880,-12 10 248,-13 13-617,-9 12-79,-5 14-45,-3 12-39,3 17-22,6 10-6,10 9-6,11 1 1063,10-12-1079,16 8 39,10-23 663,16 4-635,8-20 55,-7-17 1,1-6 107,16-11-68,-18 2 0,-4-1 5,-2-7 248,-2-17 36,-16 17-132,2-10-40,-10 20-111,-3 8-135,-1 8-45,-4 5 62,-4 10-11,-10 29-39,4 16 22,2 3 5,19-6-16,12-26 22,10-9 34,7-8 22,7-12 34,4-11 78,-14-5 1,-2-3 60,11-15-263,-16 10 0,-4-2 231,-4-13 32,-7 2 7,-5 3-12,-2 8-33,-4 8-46,1 8-88,-1 5 241,0 5-460,2 1 123,2 15 50,8 9 12,10 21-6,3-5-14,2-5 0,3 1-514,11 14 489,-12-14 0,-1 1-185,2 16-263,-16-5-717,-25-6-1927,-19-7-1563,-5-12 3886,-12-7 1,30-12 0,-1 0 0</inkml:trace>
  <inkml:trace contextRef="#ctx0" brushRef="#br0" timeOffset="21789">15544 3907 26252,'15'-50'62,"1"0"1,0 0 0,-2 0 0,-1 0-1,-3 3-26,-5-4 1,-2-1-548,-2 10 1,-1-3-1,-1 4 561,1-3 1,-2 2 52,-1-9 1,-2 4 791,-5 7-722,-1 1 319,2 19-486,2 12 55,2 11-78,-2 16 11,-1 23 3,5-8 1,0 3-7,-1-3 1,3 2 99,4 8 1,2 5-1,1-2-158,3 5 0,2 1-432,0-3 0,3 3 0,-1-3 227,6 9 0,0-4-89,0-3 0,-1-3-387,-1-5 1,-1-2-1905,0-3 0,0-4-1969,5 6 3960,1-12 0,-16-27 0,0-1 0</inkml:trace>
  <inkml:trace contextRef="#ctx0" brushRef="#br0" timeOffset="21938">15534 3695 24581,'16'-42'-1429,"0"-1"1,6 4 0,5 9 1428,8 21 0,1 6 0,13-3 0,-21 3 0</inkml:trace>
  <inkml:trace contextRef="#ctx0" brushRef="#br0" timeOffset="22339">16947 3792 22543,'14'-47'924,"1"0"0,0 0 0,7-20 0,-10 17-560,-16 39-291,0 3-56,-10 15-12,-1 27-21,1-4-152,1 29-577,15-16-4171,12-5 1,4 0 4873,7 9 0,5-3 1,-23-38-1</inkml:trace>
  <inkml:trace contextRef="#ctx0" brushRef="#br0" timeOffset="22696">17203 3240 16266,'-41'-19'0,"0"0"0,3 5 0,9 12 2559,21 29-2542,16 19 1420,12-11-1364,25 7 39,-8-18 865,-1-7-613,-14-12 3505,-12-15-3578,-3-12-45,-11-15-162,-6 0 118,-12 0-141,6 16-117,-3 6-67,6 13-207,-2 11-869,2 14-8632,3 40 8125,5-26 1,4 12 0,3-42 0</inkml:trace>
  <inkml:trace contextRef="#ctx0" brushRef="#br0" timeOffset="23040">17592 3510 26379,'-4'-11'-22,"-3"43"44,5 13-17,-1-6 1,0-2-6,2-2-5,0 5 128,5-18-50,1-12 72,14-21 124,27-32-166,-4 3 1,2-3-73,-11 11 0,1 1-158,13-13 0,-2 4 178,0 12-40,-16 13 0,1 4-176,15 3 42,0 20-751,-9 20-8957,0 15 9657,-11-8 1,-7-10 0,-14-21 0</inkml:trace>
  <inkml:trace contextRef="#ctx0" brushRef="#br0" timeOffset="25421">19661 3429 14538,'-8'-56'2744,"1"0"1,1 16 0,0 5-2610,-1-1-102,0 42 275,-5 23-151,-3 10-37,2 3 1,-3 9-892,4-4 0,-1 4 0,0 2 771,-1 1 0,1 2 0,1 5-25,2-7 0,0 6 1,1 2-1,0 0 0,2-3-139,1 1 0,1-2 1,1 0-1,0-1-277,0 0 0,0-1 0,1 0 0,0-2 11,2 9 0,1-2 1,-2-7-324,-3-3 0,0-5 428,1-1 0,-4-1 145,-7-3 1,-4-8 129,-8-16-29,-6-6 1,1-66 361,19 7 0,3-6-37,-1 0 1,2-3-13,8-3 1,4-5 0,1 8-187,0 13 0,5 1-17,6-6 1,5-4 0,2 8 881,3 12 0,1 4-933,5-8 1,3 0-364,15 0 1,4 4 278,-4 5 1,0 2 78,0-1 0,0 1-9,5 0 1,-4 3 38,5-3 87,-22 8 1,-1 0 209,9-11 2101,-10 0-2078,-21 11 426,-6 0 16,-3 7 441,0 1-474,-3 1-572,0 7-145,-5 5 5,-2 13-5,-6 12-17,1 11-17,4 17 6,6-17-146,11 18-537,5-20-1687,7 7-610,-5-13 2991,1-4 0,-11-19 0,1 0 0</inkml:trace>
  <inkml:trace contextRef="#ctx0" brushRef="#br0" timeOffset="25608">20131 3491 18565,'-3'-6'3625,"1"1"-3928,2 5-1467,0 0-3971,-4-11 1596,10 18 4145,1-2 0,1 8 0,1 0 0</inkml:trace>
  <inkml:trace contextRef="#ctx0" brushRef="#br0" timeOffset="25921">20386 3688 23159,'40'28'28,"-7"-6"-5694,1 18 5654,-11-2 725,-12-8 0,-3 3-601,-14 24 162,-10-8 1079,-15-21-631,4-27-375,11-22-297,24-7 1,11-4-118,4 3 0,6 0-132,8-7 0,7 3 364,8 7 1,2 5-1860,-13 6 0,-1 3-2398,7-2 1,-1 2 4091,14-2 0,-25 6 0,-17 5 0</inkml:trace>
  <inkml:trace contextRef="#ctx0" brushRef="#br0" timeOffset="26164">21122 3637 25236,'-16'-35'238,"-1"1"1,-10-22-239,25 77 0,11 14 5,1 4-11,10-4 1,6 0 13,1-5 1,2 0-23,9 11 0,0 1-186,-8-7 0,-4-1-2,9 18-1484,-45-4 555,-4-24-3602,-11-2 0,-3-3 4733,-2-6 0,-6 1 0,24-12 0</inkml:trace>
  <inkml:trace contextRef="#ctx0" brushRef="#br0" timeOffset="26330">21126 3637 15162,'3'-4'5943,"-1"0"-4947,-2 4-1085,0 18-239,-10 11-2209,0 25-7294,-6 7 9118,6-15 1,4-14-1,5-24 1</inkml:trace>
  <inkml:trace contextRef="#ctx0" brushRef="#br0" timeOffset="26663">21696 4069 22263,'11'-52'1125,"-1"0"1,0 1 0,-4 3-964,-7 12 1,-2 1-522,-1-6 0,1 0 398,-1 7 0,0-2 81,-1-26 1,2 1-377,2 29 1,0 0 395,0-10 0,-1-4 0,1 6 151,-1-11 318,-2-8-508,0 38-118,1 13-22,-7 31 45,3-2-18,-2 23 1,0 6-508,2 8 507,4-10 1,1 10 0,3-5-392,4 1 1,3 0 344,-1-2 0,0 3 1,3-2-100,2-10 0,1-1 0,1-1-97,0 0 0,1-2 1,2 0-930,9 16 1,1-3-213,0-4 1,2-4-2505,-1-9 1,0-3 3898,17 10 0,-18-23 0,-13-13 0</inkml:trace>
  <inkml:trace contextRef="#ctx0" brushRef="#br0" timeOffset="26822">21627 3933 22823,'7'-51'-165,"1"0"1,6 4 0,9 9-1505,17 21 0,8 8 725,10-1 1,-2 1-1,-22 3 1,-3 1 0,31-1-1</inkml:trace>
  <inkml:trace contextRef="#ctx0" brushRef="#br0" timeOffset="27756">23366 4083 19436,'17'-54'1282,"0"-1"1,0 1 0,5-1-1,-8 5-895,-19 5 0,-7 10-167,-6 20-66,-14 7 0,-5 5-98,-7 14-40,7 0 1,1 4 11,-10 26-39,10 10-281,14 6 287,12-10-9,17-13 0,8-1 8,22 9 6,-2-13 0,4-4-1605,-8-10 0,2-3 1633,20-2 0,1-5-3,-18-6 0,-2-4-133,14-2 0,-2-4 189,-15-5 0,-5-4-86,13-29 133,-17-10-86,-16 25 0,-4 1-2,-6-22-4,-7 17 0,-5 2-13,-16-7-9,7 15 0,-4 3-3,-28 1 6,9 12-9,11 12 1,0 4-32,-10 11 79,10 1 1,3 5-320,0 30-235,16 5-376,36 4 1385,3-34 0,7-3-1536,8 1 0,5-3-205,8-3 1,3-3 159,6-3 0,1-5 440,2-4 0,0-5 473,-3-4 1,-2-4 514,-6-3 0,-3-4 482,-8-2 0,-4-2 379,-7-1 0,-3 0 478,12-22-330,-12 3-22,-9 6-466,-7 9-229,-5 9-386,-4 8 500,-6 11-741,-7 15 25,-1 4-48,1 7 0,1 4-28,2 20 11,5-14 1,4 0 16,18 21 11,13-11 34,5-16 100,2-15 7,-2-22-18,2-13 56,3-17-27,0-13-280,-21 21 0,-1-2 161,-2 0 1,-2-1 45,7-26-34,-9 10-28,-6 11-78,-5 12-482,-1 12-785,2 7-1354,6 16-4107,9 11 6778,4 8 0,-10-14 0,-6-11 0</inkml:trace>
  <inkml:trace contextRef="#ctx0" brushRef="#br0" timeOffset="28129">25003 4099 26435,'2'-53'302,"1"-1"1,0 2-1,0 5-178,0-10-829,0 23 0,0-1 738,-1-5 1,0-4-10,1-5 0,-1-4 1,0 2-14,-1-8 0,0-1 9,1 8 1,-1-3 0,-2 6 15,-1 3 0,-3 5-1623,-1 5 0,-2 3 1643,-5-4 917,-3 12-1001,7 24 17,0 5 28,-12 52-15,14-27 1,2 6-9,-1 12 1,0 9-1,3-2-226,4-7 1,2-2-1,1 1 226,-1 1 1,1 1 0,3 0-10,3-2 0,3-1 0,1-2 1181,6 6 0,3 1-1358,0-5 0,2 3 0,-1-5-405,1 1 1,1-3 75,8 9 0,-1-6-1182,4-10-1148,6-5-3355,-5-28 6592,-6-27 1,-14 10-1,-7-8 1</inkml:trace>
  <inkml:trace contextRef="#ctx0" brushRef="#br0" timeOffset="28321">24932 3695 24060,'16'-32'231,"-1"0"1,15-1 0,6 8-185,0 18 1,3 5-747,13-3 0,1 0 256,-10 3 1,-3 0-1031,18 3 611,-24 5 0,-23-3 0,-1 2 0</inkml:trace>
  <inkml:trace contextRef="#ctx0" brushRef="#br0" timeOffset="31431">1528 5564 20561,'0'-5'3464,"0"0"-3255,0 5 257,-69-10-593,20 28-692,-5-9 0,-4 5 777,9 21 0,4 7 15,6-7 0,0 0 9,-3 6 0,4 0-61,13-11 1,6-1-108,-4 20-196,27-9 600,24-9-482,28-11 155,-18-13 1,2-3 121,3-2 1,2-3-51,16-8 1,-2-2 53,3-1 57,-20-1 1,-15 0 35,-30 5-190,-22 3-2392,-28 11 2585,-3 2-23,2 8 1,-2 3-301,17-4 1,2 1 147,-16 8 1,2 2-31,18-4 0,5 2-58,5 3 1,6 3-120,12 23-970,31-8-505,7-29 1,7-6-725,12-7 0,4-5 2430,0-1 1,-2-2 0,-14 1 0,-5 0-1,9-3 1</inkml:trace>
  <inkml:trace contextRef="#ctx0" brushRef="#br0" timeOffset="31807">2300 5655 16133,'-6'-1'4761,"1"0"-3908,5 1-725,-87 57-88,44-17-362,6-13 0,-5 5 0,5-2 285,11-2 0,4-1-27,-1-3 0,2 0 299,-10 10 0,15-22 16,12-24 147,6-24 150,1-16-262,-3 7 81,-5 11 0,-4 1 338,-15-13-570,1 2 609,2 19-778,16 27 45,21 24 1,18 5-43,-4-7 0,7 0-1507,8-3 1,7 0-1,-2-2 472,-10-4 0,-1 0 0,1 0-2211,12 5 0,3 0 0,-8-2 1944,-10-3 0,-7-1 0,7 6 1,-28-14-1</inkml:trace>
  <inkml:trace contextRef="#ctx0" brushRef="#br0" timeOffset="32081">778 6730 12360,'-51'12'728,"0"1"0,-1-1 0,9-2 0,6 0 2160,-21 9-2557,82-23-49,15-3 1,9-3-806,-8 1 1,3-1-1,5-1 588,1 1 0,6-2 0,3 0 0,0 0 0,0 1-58,-2 0 1,0 1 0,1-1 0,0 1 0,3 0-231,-1 0 1,3 0 0,0 0 0,1 0-1,-1 1 1,-1 0-524,2 1 0,0 1 0,-1 0 0,-2 0 0,-1 1 744,7 0 1,-1 0-1,-4 1 1,-3 0-1,-4 1 1,-4 0 0,-6 1-1,-7 1 1,0 0-1</inkml:trace>
  <inkml:trace contextRef="#ctx0" brushRef="#br0" timeOffset="38640">5460 8623 13861,'-24'2'1080,"15"4"-6214,46 13 5656,15 2 783,-4-6-950,-1-5 1,2-1-177,-7-4 1,-1-1-116,8 2 1,3-1 79,-5-2 1,3-1 0,-1 0-36,9-1 0,2-1-366,-1 1 0,4 0 1,0-1 349,-5-1 0,-1 0 1,2-1 180,-12 1 1,0 0 0,1-1 0,1 0-215,1-1 1,1 0-1,1 0 1,0 0-333,1-1 1,1 1 0,0-1-1,1 0 304,0 0 0,0-1 1,1 1-1,-1-1 0,0 1 0,-1-1 0,2 0 1,3-1 19,-9 1 0,4-2 0,2 1 1,-1-1-1,-2 0 0,-4 1-30,2 0 1,-6 1-1,2-1 1,4-1 24,1-1 1,6-1 0,3 0-1,-1-1 1,-3 1 0,-7 0 17,8-2 0,-6 1 1,2-1-24,2-1 0,4 0 0,-1-1 0,-3 1-80,2-2 0,-3 1 1,-1-1 72,-5 1 1,-1-1-1,-2 1 133,14-6 0,-4 0-90,-11 2 1,-5-2 626,-9 3 1,-5-1-499,5-16 1830,-22 0-2042,-23 0-46,-21-1 34,6 16 1,-4 3 47,-9-2 1,-4 3-32,-9-1 0,-4 1 7,13 5 0,-1 0 1,-1 1-8,-6 0 0,-2 0 0,0 1-2,-6 0 0,0 0 0,-2 0-372,13 2 0,0 1 0,-2 0 0,1-1 375,-3 1 0,-1 1 1,0-1-1,-1 1 2,-1 0 0,0-1 0,-1 2 0,0-1 4,-1 1 0,-1-1 0,1 2 0,0-1-2,-1 0 1,1 1-1,-1-1 1,1 2-510,0-1 1,-1 1 0,2 0 0,-1 1 499,1 0 0,-1 1 0,2 0 0,-1 1-5,1 0 1,0 0-1,1 1 1,-1 1-165,2 0 0,-1 1 0,1 0 1,1 1 163,0 0 1,1 0-1,1 1 1,-1 0-11,2 1 1,1-1 0,0 1 0,0 1-22,2 0 1,1 0 0,0 1 0,0 0 31,-12 3 1,2 1 0,0 1-8,4-1 0,2 1 0,1 0-8,5 0 1,2 0 0,2 1 534,-11 7 0,6 2-599,11-2 1,6 3 1987,-1 24-2316,36 3-775,11-26 0,6-2 1190,17 4 0,3-4 0,4 6 0,9-7 0</inkml:trace>
  <inkml:trace contextRef="#ctx0" brushRef="#br0" timeOffset="39706">7832 8798 4998,'-58'0'649,"1"0"1,-1-1 0,0 2 0,-5-1-1,1 0 1,5 1-430,3 1 1,4 0 0,-4 0-864,-1 1 1,-5-1-1,0 1 1,2 1 661,7 0 1,2 0 0,0 1-1,0 0-16,0 0 0,1 1 0,-1 0 0,-2 1-23,-8 1 0,-2 2 1,0 0-1,2-1 10,7 0 0,0 0 1,2 0-1,-1 0-98,3 0 0,-1 1 0,1-1 0,0 0 110,-12 3 0,1 1 0,3-1 112,10-1 1,2-1 0,-3 1-106,0 1 1,-3 0 0,-1 1 0,1 1-10,0 1 0,1 2 0,1 0 0,3-2-12,-4 1 1,4-1 0,1 2-13,1 2 0,2 2 0,9-1 469,4 14 143,14 20 140,30-6-248,12-22 0,10 0 0,0-3-354,-1-2 0,4-3 180,12 2 1,9-1-1,1-3-224,-13-7 1,1-2 0,0-2 0,-1 1-65,7 1 1,-1 0 0,4 0-2,-7-3 1,5 1 0,2-1 0,0 0 0,-4-1 16,1 0 1,-3-2 0,0 1-1,4-1-14,-1 0 0,3 1 0,1-1 1,1 0-1,0 0-173,-10-1 0,1 0 0,0-1 1,1 0-1,-1 0 0,1-1 189,0 0 1,0 0-1,0 0 1,0-1-1,2-1 1,0 0-164,-1-1 0,2 0 1,1-2-1,0 1 1,0-1-1,-1 0 1,-2-1 209,3 1 0,-3-1 0,0-1 0,0 1 0,0-1 0,1-1-75,6-1 1,2-1-1,1 0 1,-1 0-1,-3-1 1,-5 2 51,4-2 0,-6 1 1,0 0-1,3-3 17,2 0 1,3-2 0,1-1 0,-1 0 0,-6 1-3,-5 1 1,-4 1-1,-1 0 1,3-1 36,1-1 0,4-2 0,0 1 0,-2-1 0,-3 0-45,10-5 0,-5 0 0,-3 0 318,-7 2 0,-3-1 1,-4-1-252,5-7 1,-10-3 666,-19-2 1,-14 0-825,-29-1 1,-13 3 5,6 4 0,-7 3-14,-5 8 1,-10 2 0,-3 1-1,3 3 3,-3 1 0,1 3 0,-3-1 21,9 1 0,-1-1 0,-3 1 0,-2 2-10,8 2 0,-2 2 1,-2 0-1,-1 1 0,2 0 1,2 1-35,2 1 1,1 1-1,1 0 1,0 0 0,-2 1-244,-8-1 0,-1-1 1,-1 1-1,-1 1 1,-1 2 107,11 1 0,-2 0 0,-1 2 1,0 0-1,0 1 0,2 0 1,3-1-464,-6 2 1,4 1-1,1-1 1,-2 1-1,-3 1 649,1 0 0,-5 0 0,-3 2 0,1-1 0,1 1 0,5-1 0,6-2 0,-17 5 0,9-2 0,1 0 0,5 0 0,1 0 0,-1-1 0</inkml:trace>
  <inkml:trace contextRef="#ctx0" brushRef="#br0" timeOffset="40638">7306 9625 8998,'5'-3'4980,"0"0"-3916,-5 3 102,0 0-657,-68 15-201,35-10 0,-3 1-844,-9 2 1,-6 1 0,3-1 692,-2-2 0,-2 1 44,-6 1 1,-6 0 0,2 1-154,14-2 1,2 1 0,-3 0-335,-2 1 0,-4 0 0,-1 1 1,2 1 285,6-2 0,1 1 0,1 1 0,0-1-3,-3 2 0,0 0 0,1 0 0,1-1-1,-4 3 1,2-1-1,-4 1-3,-3 2 0,-5 2 0,-1 1 0,5-2 3,0 1 1,4-1-1,-7 2 4,13-3 0,-6 2 0,-2 1 0,-1 0 0,3-1 0,5 0-5,-1 0 1,4-1 0,1 0 0,0 1-1,-4 0 1,-1 0 0,1 1 0,7 1-58,-13 12 1,11 0-256,2 12 292,17-12 0,7 2 13,18 21 74,25 0 22,0-26 1,5-3-43,-4-4 0,5-3-418,14 0 1,8-1-1,1-2 437,-5-5 1,0-3 0,5 0-219,-8 0 0,4-1 1,1 0-1,2-1 0,-1 0 178,1-2 0,-1-1 1,1-1-1,1-1 1,1 0-146,4 0 1,2-1-1,0 0 1,1-1 0,0-1 129,-7 0 1,1 0-1,0 0 1,1-1-1,-1 0 1,1-1-183,3 0 1,-1-1 0,1 0 0,0-1-1,0 0 1,1 0 185,-9 0 0,2 0 1,-1 0-1,0-1 1,0 0-1,1 0 1,-1 0-41,1-1 0,-1 0 0,1 0 0,0-1 0,0 1 0,0-1 0,0 0 66,-1 0 1,0-1 0,1 1 0,-1-1 0,0 0-1,0 0 1,0 0 6,8-3 0,0 1 1,0-1-1,-1 0 0,0 0 1,0 0 3,-1 0 1,-1 0-1,0-1 1,-1 1 0,1-1-1,-1 0 51,-3 0 0,-1 1 0,0 0 0,0-1 0,1 0 0,1-1-52,-2-1 1,3 0-1,1-1 1,0 0-1,-2 0 1,-1 0-1,-4 1 35,3-2 0,-3 1 0,-2 0 0,0-1 0,0 0-68,6-4 1,2 0-1,-1-1 1,-5 0-1,-9 1-5,7-6 1,-16-3 464,-19-14 0,-16 0-510,-19 14 1,-11 1 21,-2 0 0,-5-1 1,-4 3 176,-9 4 1,-4 3-1,-3 1-174,8 4 1,-2 1 0,-1 1 0,-2 0 7,8 3 1,-2 0 0,0 1 0,-1 1-1,-1 0-123,-4 0 1,-1 1 0,0 0 0,-1 1 0,-1 0 111,7 1 0,0 1 0,-1 1 0,0-1 1,-1 1-1,0 1-88,-2-1 1,-1 1-1,0 1 1,-1 0 0,1 0-1,-1 1 20,-2 0 1,1 1 0,-1 0 0,-1 1 0,1 0 0,0 0-310,-1 2 1,0-1 0,0 1-1,0 1 1,0 0 0,0 1-522,1 0 1,-1 1 0,0 1 0,1 0 0,1 1 0,1-1 885,-3 2 0,0 0 0,1 0 0,4 0 0,2 0 0,-10 1 0,5 1 0,6-1 1,7 0-1,0-1 0</inkml:trace>
  <inkml:trace contextRef="#ctx0" brushRef="#br0" timeOffset="41572">7570 10722 11097,'-48'-16'740,"1"0"1,-1 0 0,-11-6 0,3 6-206,5 15 0,2 5-353,7-2 0,-3 2-89,-10 2 0,-6 0 1,3 1-1054,2 0 0,-1 1 1045,-1 1 1,-4 2 0,3-1 28,15-2 0,2 1 0,-2-1-397,-10 4 1,-3 0 0,0 1 323,3 0 0,-1 1 0,1 0-30,2 1 0,1 1 0,1 0-60,2 1 0,0 1 0,2 0 39,3 1 1,0 1 0,2 1-6,1 0 0,2 2 0,1 1-16,-14 11 0,4 3-8,4 1 0,5 2-181,7-1 0,6 2 217,6-1 0,6 2 236,9-1 1,6 1-226,7-1 1,5-1-1,-1-8 1,5-2 55,23 15 1,8-4 181,-6-14 1,6-3-205,-4-5 0,7 2 0,3-2 0,-2-3 4,-3-4 0,-2-3 0,3-1 0,4-1-218,0-1 1,4 0-1,3-1 1,1-1-1,0-1 1,-3 0 206,-5-1 1,-3-1-1,0-1 1,1 0 0,2 0-1,4-1-147,-7 0 1,4-1 0,2 0-1,2-1 1,0 0 0,0 0-1,-2 0 1,-2 0 0,-4 0 127,5 0 1,-4 0 0,-1-1 0,-2 1 0,2-1 0,2-1-173,6 0 0,3 0 1,0 0-1,1-1 1,-1-1-1,0 0 199,-2-1 0,0-1 0,0-1 0,0 0 0,-2 0 0,-1-1-55,1 1 1,-2-1-1,-1 0 1,2-1-1,6-3 73,-11 1 0,6-2 0,4-1 0,1-2 0,1 0 0,-2 0 0,-2 0 0,-4 1 0,-7 1-19,16-4 0,-9 1 0,-2 0 0,4-5 19,-8 2 1,6-1-1,0-2 1,-3-2 0,-7-2-1,-13-3 84,-8-16 1,-15-5 0,-4 2-126,-2 5 1,-3 1 0,-7-1 122,-5 0 0,-4-2 1,-6 2-1,-7 4-139,-11 4 0,-9 5 1,-5 3-1,1 1-6,0 2 1,-1 2 0,-2 2 0,-2 1-16,-1 2 0,-4 0 0,-1 2 0,0 1 1,4 2 63,0 1 1,3 2 0,-1 2 0,-3 1-89,7 2 0,-2 1 0,-1 0 0,-2 1 0,1 1 0,1 0-87,-7 1 0,1 1 1,0 0-1,-1 1 0,-4 1-63,9-1 1,-1 1 0,-2 1-1,-1-1 1,-2 2 0,0-1 0,-1 2-903,7 0 1,-2 0 0,-2 2 0,0-1-1,-1 1 1,2 0 0,0 0 0,4 0-1,2-1 923,-6 1 0,4 0 0,1 0 0,2 0 0,1 0 0,-1 1 0,-12 1 0,-3 1 0,2 0 0,9 0 0,13-2 0,-7 1 1</inkml:trace>
  <inkml:trace contextRef="#ctx0" brushRef="#br0" timeOffset="42418">7934 11879 15115,'1'-7'563,"-27"-6"0,-10 2-440,3 3-453,-18-4 1,-7 1 491,9 8 1,-2 1-14,7 1 1,-1 0-1,-3 2-688,-9 1 0,-3 2 0,1 1 638,4 1 0,1 0 0,1 2-56,7-1 0,1 1 0,-1 2-211,-4 2 0,-1 1 1,1 1 200,4-1 1,0 1 0,-3 3-15,5-3 0,-2 2 0,-3 2 0,-1 0 0,-1 1-5,1 0 0,-2 1 0,0 1 0,-2 1 0,2-1 0,0 0-437,-5 2 1,1 1 0,1-1-1,0 0 1,1 1 427,1-2 1,1 1 0,0-1-1,2 1 1,2-1 6,1 0 1,2 0 0,2 0-1,3 0-289,-3 2 1,3-1 0,0 2 293,-6 4 0,0 2 0,3 1 78,6-4 0,4 1 0,3 2-87,-4 20 1,8 0 312,10-17 0,9 0-279,18 17 0,14-3 11,6-22 1,7-4 326,2 0 0,4 0 0,4-4-347,4-3 1,4-4 0,2-2-6,-8-2 0,1-2 0,3 0 0,3-1 4,-6-2 1,2 0 0,3 0-1,1-1 1,1 0 0,0-2-116,-1 1 0,0-1 0,2-1 0,1 0 1,0-1-1,0 0 0,0 1 88,-5 0 1,0-1 0,1 1-1,-1-1 1,1 0 0,0 0-1,0 0 1,1-1-135,1 0 0,0-1 0,1 0 0,0 0 0,0-1 0,-1 0 0,-1 0 0,-1 0 137,1-1 1,-1 0 0,-1 0 0,-1 0 0,0-1 0,-1 0 0,1 0-189,8-2 0,0-1 1,-1 1-1,0-1 0,0-1 1,-2 0 201,-2 0 0,0 0 1,-1-1-1,0 0 1,-2-1-1,0 0-83,7-2 0,-1-2 0,-1 1 1,-2-1-1,-2 0 91,-1 1 1,-3 0 0,-1 0 0,-1-3 90,1-1 0,0-2 0,-2-2 0,-3-1 24,1-9 1,-3-2 0,-4-1 135,-2 0 1,-3-2 0,-4-2-251,-1-4 1,-6-4 0,-19 1-5,-27 7 0,-20-1 0,-12 0 0,-3 4 0,7 4-71,7 5 1,1 5 0,-2 1-1,-4-1 50,0 0 1,-6-2-1,-2-1 1,-1 3-1,2 3 1,5 6-168,-13 4 1,4 9-1,-4 1-1264,9 2 0,-3 1 0,-2 1 0,0 0 1,4 1 1396,1-1 1,2 1 0,0 1 0,0-1 0,-8 0 0,-3 1 0,4-1 0,7 1 0,4 1 0,0 0 0</inkml:trace>
  <inkml:trace contextRef="#ctx0" brushRef="#br0" timeOffset="43443">7790 7924 8914,'-4'0'7736,"0"0"-5254,4 0-2186,-21-47-153,35 14 0,7-3-76,-9-13 0,5-2-715,12 14 1,10 0 0,1 3 680,0 1 1,1 3-1,5-1-531,1 1 0,5-1 0,1 1 0,0 1 523,-3 2 0,0 2 0,0 0 0,1 1-7,-2 0 0,0 1 1,1 0-1,5 0-295,-3 4 0,6 0 0,2 0 0,-1 0 1,-2 2-1,-6 2 306,9-3 1,-5 3 0,5-1-185,-4 0 0,7-1 0,1 0 0,-3 1 0,-9 4 158,12-1 0,-10 3 278,-15 4 0,-4 1-297,19-1 1656,-36 4-1382,-5 1 2449,-18 1-2712,-13 1 2028,-9 1-2063,-6 2-105,2-1-197,4 0-174,8-2-1171,-3 2 634,6-1-5108,-13 5 5313,9-1 0,3-2 0,6 0 0</inkml:trace>
  <inkml:trace contextRef="#ctx0" brushRef="#br0" timeOffset="44405">9379 6675 22117,'-24'-21'45,"0"0"0,6-6 50,54 36-56,11 4-11,-13-4 0,3 0-803,7 5 1,0 0 777,-9-3 0,1 2-1,18 10 1,-5 5 160,-6 18-177,-21-13 0,-6 3-28,-13-3 0,-6-1-59,-15 22-504,-5-21 0,-4-1-2868,-13 15 2886,14-17 1,0-1 0,2-1 0,11-12 0</inkml:trace>
  <inkml:trace contextRef="#ctx0" brushRef="#br0" timeOffset="49284">4504 15104 21926,'-2'-44'885,"0"1"0,2 3 0,-3 13-700,-3 24-96,-2 19-10,-6 18-51,6-4 0,0 2-751,0-3 0,0 4 719,1 8 0,-1 5 0,1-1-52,-2 10 0,1 3-77,1-2 1,-2 3 0,2 0-524,0-6 0,1-2 1,-1 0 246,2 0 0,-1-1 0,1-1 73,1-4 0,0-1 0,0-3-47,0 10 1,1-4 314,0 12-122,-3-29 39,-1-37 277,2-23 0,1-9 44,1-1 1,0-4-193,2-1 0,-1-4 1,2 0 136,-1 2 1,2 2 0,-1-2 18,0-4 1,0-2 0,1 1 31,0-1 0,1-1 0,0 1-4,1 3 1,0 0-1,1 1-45,1 4 1,0 1 0,2 2 396,3-14 0,3 2-467,1 7 1,2 2-28,4 5 0,1 4-15,-4 9 1,3 2-1,15-4 1,4 5-12,18 4 90,-16 9 1,1 6-141,17 25 3,-32-3 0,-3 4-3,-4 5 0,-3 3 31,-5 3 0,-5 1 13,-4 22 12,-18-10 0,-9 0 97,-1-12 0,-4-1-95,2-2 0,-4 3 0,0-3 0,-14 8 1,-1-4-116,0-1 1,0-3-104,4-3 1,1-3-317,8-4 1,2-3-4359,-12 3 4216,23-11 0,12-7 0,8-2 1</inkml:trace>
  <inkml:trace contextRef="#ctx0" brushRef="#br0" timeOffset="49507">5155 14854 21103,'3'-7'2168,"0"2"-1939,-3 5 197,0 0-337,-23 62-94,14-20-99,-4 4 1,1 2-1057,8 9-4144,6-4 4241,1-11 0,1-18 0,-1-11 0</inkml:trace>
  <inkml:trace contextRef="#ctx0" brushRef="#br0" timeOffset="49698">5310 14570 22363,'-57'-27'-2227,"12"9"1,49 39 0,-2-8-1</inkml:trace>
  <inkml:trace contextRef="#ctx0" brushRef="#br0" timeOffset="50390">5380 15271 19417,'6'9'4285,"-2"-2"-3406,-4-7 230,0 0-1002,35-70 61,-11 23-627,-6 11 0,2-5 0,-2 2 501,1-4 0,-2 1 0,1-8 0,-1-3-18,-5 6 0,0-3 1,-2 2-25,2-2 0,-3-1 33,-2 5 1,-1-2 0,-2 4 27,-2 6 1,-2 3 82,0-6 0,-3 2 24,-4-15-33,-4 21-40,1 17-84,1 14-11,1 15 11,1 17-39,-1 25 31,4-6 0,2 4 26,2-3 1,3 4-161,0-2 1,3 4-1,1-2-309,4 7 1,2-1-107,-3-14 1,1 0 0,1-2-878,3 6 1,1-4-3494,1 1 1,0-4 849,6 10 2481,4-11 1585,-11-40 0,5-14 3253,-1-15 3822,0-11-3625,-6 7 544,1-13-2399,-9 18-575,0-7-331,-4 16-224,-3 7-409,0 6-34,0 2-61,2 1 28,7 0 0,10-4-73,27-11-467,-8 3 531,-5 0 1,0-2 19,8-10-34,8-8 96,-14-3 44,-12 0 146,-11-3-151,-10 14 140,-8-1 489,-8 18-528,-8 4 184,-14 22-151,-6 19-199,21-13 1,0 3-21,2 5 1,1 2-12,6-4 1,2 2-96,5 4 1,4-1-667,16 18-313,10-9-3426,5-32 0,3-6 4495,19-1 0,-7-3 0,-17-2 0</inkml:trace>
  <inkml:trace contextRef="#ctx0" brushRef="#br0" timeOffset="50980">7708 14879 16448,'2'-6'4038,"1"-38"1,-6-6-3159,-18 17-768,9-13 0,-5 10 28,-36 60-104,25 5 1,2 5-241,5-5 1,3 2 205,-3 20 1,4-2-8,5-5-7,4-5 1,5-1-5,14 1 3,24 0 24,10-19 62,17-19 246,-12-17 246,-10-10-335,-15 1 212,-3-23-302,-13 21 185,0-35-196,-13 27-68,-8-13 281,-2 22-281,-8-1-4,3 13-203,-6 0-112,9 8-318,2 13 66,11 4-1277,9 17-7993,21 13 9780,0-4 0,1-5 0,-13-21 0</inkml:trace>
  <inkml:trace contextRef="#ctx0" brushRef="#br0" timeOffset="51182">8456 14638 24245,'-30'-43'868,"-1"0"0,-1 2 1,1 10-662,0 22-90,-11 15-94,10 9-15,13 9 1,3 8-1683,-1 22 0,3 7 1666,3-17 1,0 1 0,1 6-117,1 1 1,0 6 0,0 3 0,1-1 0,1-3-828,1-3 1,1-2 0,0-1 0,1 1 398,-2 8 1,0 1-1,1-1 1,2-2 551,0 8 0,2-3 0,1-10 0,0 8 0,-1-20 0,1 1 0</inkml:trace>
  <inkml:trace contextRef="#ctx0" brushRef="#br0" timeOffset="51323">7763 15959 13715,'2'-60'886,"1"1"0,-1 0 0,3 2 0,2 1 0,3 2-802,2 7 0,3 3 0,2 0-58,2 3 0,3 0 1,1 2 66,1 3 0,3 0 0,1 2-616,2 0 0,2 2 1,-1 1-680,8-5 1,1 2 1201,-2 4 0,2 0 0,-6 5 0,6-4 0,-11 9 0,1 0 0</inkml:trace>
  <inkml:trace contextRef="#ctx0" brushRef="#br0" timeOffset="51991">9149 15323 20100,'15'-40'1336,"-1"0"0,0 0 0,6-13 0,-2 4-888,-7 15 0,-1 4-112,3-6 84,-9 20-370,-5 27-16,-5 22-29,1-4 1,0 5-12,-3 8 1,1 2-650,0 6 0,0 2 652,0 2 0,1 1-20,0 1 1,0-2-247,2-12 1,0 0 223,-2 11 0,0-3 34,-2 2 16,-3 7 35,0-39-57,2-27 39,-7-14-16,0-28-6,7 14 0,0-2 317,2 4 1,0-3-307,2-6 0,0-5 1,2 2 21,0-6 1,2-3-18,3 7 1,2-6 0,1 0 0,1 4-6,3-14 1,3 3-152,0 10 1,3-1-1,0 5 140,3 6 0,3 3-14,10-6 0,3 3 11,-7 13 1,0 4-1,9-4 0,1 7-25,14 15-17,-3 20-67,-8 20-33,-11 19-148,-20-21 0,-6 1 270,-7 2 1,-7 0 22,-6 1 0,-6-2-9,-8 0 1,-4-3-26,-3-1 1,-3-3-63,-1-3 1,0-3-154,3-6 0,1-3-362,5-4 1,3-5-2033,-14-15 2643,24-21 0,12 11 0,10-4 0</inkml:trace>
  <inkml:trace contextRef="#ctx0" brushRef="#br0" timeOffset="52940">9798 15090 24480,'31'-41'49,"0"-1"0,1 0 0,-3-1 1,0 0-1,-5 0 15,-2-11 1,-5-2-838,-4 14 1,-2 0 0,0-2 833,-1-1 1,-1 0 0,-1 0 14,0 3 1,-2-1-1,0 1 578,1-20 0,-1 4-436,-3 17 0,-2 3-61,-2-16 364,-6 42-504,-7 35 16,-10 27-33,8-10 0,0 5-522,-2 11 1,1 4 517,6-15 1,1 2-1,0 1-28,1 3 0,2 0 1,1 1-79,1 1 0,1-1 0,3 0-253,2-1 0,3-2 0,2 0-175,2-5 0,3-1 1,3-2-483,12 11 1,7-6-488,3-11 1,4-7-175,1-9 1,2-9 422,-1-11 1,0-7 927,-2-6 0,-1-7 674,-1-9 0,-2-4 639,-2-4 0,-1-5 376,-9 9 1,-1-3-1,-1 1 282,6-14 0,-3 0-899,-4 5 0,-3 2 261,-1-16-420,-23 34-247,-11 13 974,-14 13-1226,1 6 0,3 7 0,0 4-33,-13 16-40,12-7 0,1 2 686,8-3 0,2 0-703,-10 28-27,12-2-74,11-5 523,10-14-550,21-1 123,-1-23 22,14-6 28,-6-20 68,-2-14 55,-3-7 79,-7-3 56,-7 3 217,-8 4-217,-3 10-90,-5 8-89,-3 10-51,-3 5-62,-9 11 12,-10 17-11,6-2-40,-4 20-5,18-13-23,8 8-16,13-7 0,29-9 44,-6-12 3,-4-10 0,2-5-342,21-12 361,-22 2 1,1-4 28,-2-2 0,-1-5 2,4-12 1,-4-3-159,-10 10 0,-2 0 153,1-8 0,-2-3-355,-1-12 1,-4-3 396,-3 8 0,-1-1-8,-1 3 1,0-3 0,-3 1 88,-1-10 0,-3 4-97,-4 13 0,-2 3 104,-2 3 0,-3 4-144,-6 5 0,0 12 0,3 15 0,-4 29 0,1 16-160,6-7 1,1 4 159,2 4 0,4 4-193,5-5 0,2 3 1,1-1-1,0-5 0,0 0 1,2 0-70,1-1 1,0 0 0,1-1-1534,4 18 0,-3-1 1795,-5-9 0,-2-4 0,0-10 0,-1-3 0,-2 23 0</inkml:trace>
  <inkml:trace contextRef="#ctx0" brushRef="#br0" timeOffset="53680">10975 14903 25203,'14'-35'-282,"1"-1"0,2 4 0,6 8-191,9 19 0,3 6-189,10-4 1,-2 0 437,16-3 159,-22 1 1,-3-1 120,-3-3 337,3-3 212,-15 4 605,-6 2-488,-10 4-240,-3 2-135,-6 4 29,-8 6-12,-7 8-90,-7 10-252,9-8 1,3 7-23,15-13-6,18-2-11,12-9 12,22-12 24,-12-8 1,0-3-9,10-8 36,-14 3 1,-5-1 137,-11-3 274,-3-8-313,-12 14 89,-12 3-22,-13 14-67,-4 9 10,-13 11-55,3 15-90,6-1 40,-6 17-3421,7 9 3370,5-10-23,11-5 1,6-1-77,14 5 32,15 14 5,8-26-39,25-10 40,-2-15 35,-12-9 1,0-3 31,13-4 36,-15-10 0,-5-5-3,-8-1 11,-5-3 1,-1-2 94,0-16 96,1-11-201,-8 4-40,-7 3 0,-4 20 0,-5-2 0,0 21 0,-1-1 0,1 8 0,2 6 3368,0 3-3368,12 20 0,9 10 0,-3-5 0,4 1-351,4 2 1,0 0 350,3 3 0,-2 1 0,-3 0 0,-4 1-726,-8 0 1,-6 1-2608,-14 22 3333,-10-27 0,-2-4 0,-3-5 0,-2 0 0</inkml:trace>
  <inkml:trace contextRef="#ctx0" brushRef="#br0" timeOffset="56763">16039 7246 16314,'0'-6'2986,"0"1"-870,0 5-1752,1-61 555,0 43-493,1-44-230,-2 59-190,0 3 72,-1 10 68,-1 7-34,-3 17-28,-1 10-40,1-3-5,1-6 1,0 1-1,-2 19-387,3-14 1,0 2 361,1-7 0,0 0-8,1 2 0,-1 0-12,1 0 0,0 1-183,0 2 0,0 0 189,-1 1 0,0 0 0,0 1 0,0 0 0,0 0 0,0 1 5,-1 11 1,-1 2 16,0 5 1,0 2-21,0-21 0,1 1 0,-1-1-340,1 2 1,-1 0-1,0-1 338,-2 13 0,0-1 6,1 1 0,-1 1 2,0 0 0,1 1-5,-1-1 0,0 1 2,1 0 1,1 0-1,0 0 1,-1 1 16,1 1 1,1 0-6,-1 1 0,0 0-12,-1 0 1,0 0 5,-1 0 0,1 0 0,-1 0 1,0 0-3,2-20 0,0 0 1,1 0 5,-1 1 0,0-1 0,0 1-2,0 0 0,1 1 0,0 1 15,-1 7 0,0 2 0,1 1-4,0 0 0,0 0 1,0 1-398,1-1 1,0 0 0,0 0 377,0-3 1,0 1-1,0-3 17,-1 13 1,1-1 14,-1-11 1,1 1-1,-1-3-23,0 2 0,-1 0 8,1-6 1,-1 3-1,1-3 9,-2-2 0,0-1-9,-1 11 1,-1 1 150,0 5 0,-2 0-165,1-3 1,0-1-1,0-4 0,1-2-11,0-7 1,2-4-54,-4 15 33,1-10-1382,-1-8-8426,-1-9 8781,3-12 0,2-7 1,4-6-1</inkml:trace>
  <inkml:trace contextRef="#ctx0" brushRef="#br0" timeOffset="58123">18917 7269 9593,'0'-6'7141,"0"2"-1030,0 4-5394,-2-18-448,2 13 123,-2-13-168,2 18-124,0 0-44,-2 12-28,1-3 6,-2 17-23,1-1 28,0 19-11,0-1 23,2 12 5,0-6-31,0-15 0,0 1 26,-4 28-18,0-15 1,-2 3-9,-2-3 0,-1 1-368,0 2 0,0 0 357,0 1 0,1-1-3,2-6 1,1-2-4,2-8 0,0 0 26,1 8 0,0 3-23,1 4 0,0 1 3,1 2 0,-1 2-363,1-13 1,-1 2 0,0-1 356,0 12 0,0-2 0,0-12 1,-1 2 22,-1 18 0,0 1 3,0-18 0,-1-2-23,0 9 0,0 2 11,-1 6 1,-1 2-7,2-18 1,0 1 0,0-1-12,-1 14 1,0 0 7,1-10 0,0 1 1,0-5-290,2-7 0,-1-1 315,-1 17 0,1 2-8,0-10 0,1 0-12,-2 7 1,1-1-3,1-9 0,0 0-3,0-2 0,-1 3 11,-1 16 0,0 1-11,0-15 0,0 0 5,-1 14 1,1-3-8,-3 5 7,4-18 1,0-1-9,0 2-188,1 3 0,0 1 194,2 9-14,-1-15 0,1-1 13,0 13-5,0-22 1,0 2 7,0 3 1,-1 0 2,0 1 1,0 2 13,-2 16 1,-1-1-9,0-14 0,-1 0-12,0 6 1,-1 0-9,0-10 1,1 0 5,-1 6 0,0 1 5,1-7 1,1 0 2,-1 6 1,1 0-9,0-8 0,1-2 562,-1 20-545,-1-2 0,0 0 2,-1 6 349,1-7 1,-1-2-372,0 4 677,-1-8-699,2-7 474,1-7-491,2-7-67,1-4-594,1-5-2903,0-2 3592,0-4 0,0-4 0,0-1 0</inkml:trace>
  <inkml:trace contextRef="#ctx0" brushRef="#br0" timeOffset="59392">15634 12193 11049,'-2'-3'4895,"0"1"-3019,2 2-1579,2-9 779,5 9-297,4-7-80,8 11-144,5 1-124,9 0-89,9 2-67,9 0-85,0-2 1,2-1-138,-9-1 0,1 0-245,-2-1 1,1-1-1,0 1 231,6-1 0,1 0 4,-5-1 0,4 0 0,-3 0-4,6 0 1,-1 0-20,-8 0 1,0 0-1,-2 0 11,-2-1 0,-3 1-1,-1 0 1,0 0-17,-1 0 0,-1 1-6,0 0 1,0 0-57,-1 0 0,0 0 59,1 1 1,1 0-7,-1-1 1,0 1-1,21 1-2,-15 0 0,1 1-9,17 0 9,-17-1 0,1 0 8,-9-2 0,-2 1-5,30-1 5,-5 0 12,-2 0-23,-1 0 0,0 1-12,0 1 1,-2 1 11,-1 1 0,-2 1 17,-5-1 5,-3 0-16,-5 0 5,1-1 0,0-1 662,2-1-667,4 0 132,3-2-127,0 0 0,-1 0 1,-3 1 16,-4 1-17,-5 0-11,-6 0 39,-6-2 34,-5 1 28,-3-1 5,-1 0 0,0-2-10,0 1-24,-1-2-10,1 2-40,-2 0-16,1 1 33,-2 0 62,-2 0 95,-2 0-62,-2 0 489,-2 0-5164,-13-1 2923,4 0-4297,-12-2 5915,4 1 0,12 1 0,1 1 0</inkml:trace>
  <inkml:trace contextRef="#ctx0" brushRef="#br0" timeOffset="60698">17414 10672 12337,'0'-7'7455,"0"2"-7002,-10-25 1,-7-3 246,-7 10-428,0-14 0,-3 4 182,-19 24-56,-5 5-79,-8 12-210,27-1 0,-1 3-479,-4 4 1,1 4 442,-3 2 0,-1 3-397,-2 3 1,0 3 404,-1 3 0,1 2-351,-1 3 1,1 2 347,0 2 1,1 4 31,9-7 0,-1 3 0,3-3-62,-1 4 0,1 0-7,4-1 0,-1 3 0,5-3-11,3 3 1,4-1-31,-1 11 0,3 2-3,4-4 1,6-1-12,9-2 0,6-2-14,5-3 0,7-2 14,8-2 0,5-4 11,5 0 0,5-4 6,4-1 0,3-4 5,2-2 1,4-4 9,-11-7 1,3-2 0,-3-1-11,4-1 0,-1-2 5,-5-2 0,4-2 1,-5-2 8,-1-4 0,-2-3 9,12-1 0,0-3-3,-4-3 0,-2-3 0,-1-2 0,-1-2-286,-2 0 0,-1-2 328,-1 0 0,-2-1 14,0 1 1,-2-1 4,-1 1 1,-2-1-9,-3 2 1,0-1 7,1-2 1,-2-2 55,16-16-72,-9 1 409,-15 2-247,-10-16-112,-4 4 274,-9 15 1,-2 0-358,-6-6 7,-4 5 1,-3 0 432,-11-20-475,6 15 1,0-2 10,1 8 1,0 1 261,1 1 0,0 0-239,1 3 1,-2 1 21,-6-8 1,0 3-28,-7-6-1522,-6 6 1,-1 4 1510,7 12-84,-4 1 1,-3 1 37,-12 4 34,16 6 1,-2 0 108,-3 1 1,0 1-118,7 1 0,-1 1-1020,-15 0 1,-2 2 783,11 3 1,1 1 42,-1-2 0,0 2 324,3 4 0,4 1-7690,-1 7 7051,0 1 0,15-5 1,11-5-1</inkml:trace>
  <inkml:trace contextRef="#ctx0" brushRef="#br0" timeOffset="61715">17284 9320 19316,'-4'-53'1232,"-1"0"0,4 10 1,-5 7-287,-20 3-750,11 23 73,-18-5-101,0 17 0,-1 4-112,-9 0 22,-9 11 1,1 3-652,13 3 620,1 1 1,0 4-23,14-6 0,0 2 20,-9 16 0,1 3-34,10-14 0,2 3 17,-6 25 0,4-1-5,8-4-9,4-4 0,3 2 20,9 11-6,2-23 0,5-1 25,12 5 0,5-3-5,4-7 0,5-3-689,14 5 0,3-4 658,-11-11 0,2-2-1,-5-4 1,4 1 0,2-1-4,5 1 0,2 0 0,-2 0-10,-8-3 1,-2 0 0,3 1-1,6 0 0,4 2 0,-1-1 0,-8-2-3,-4-1 0,-3-1 3,6 1 1,3 0 0,-5-2-78,-7-3 0,-1-1 113,12-1 1,-1-2-1,12-4 25,-15-5 1,-1-3 30,9-12-67,-21 9 0,0-1 28,15-12 126,-12 1 0,-1-3 25,12-18-283,-8 7 0,-2-1 134,-13 7 1,-3 0-11,0-1 0,-3 0 1204,5-21-1191,-11 13 1,-2 2-34,-4-4 14,-5-4 0,-4-4-23,-9 8 1,-1 2-17,4 4 0,-1 0 8,-15-14 0,0 6 1,5 12 10,0 4 0,-3-1-5,-1 6 0,-1 3-17,-2-2 0,-2 2 14,-8-3 0,-2 3-419,3 6 0,1 3 402,8 4 1,-2 1 13,-17-2 0,0 3-198,16 3 0,1 1 203,-16-1 1,2 1-17,-10 1 31,16 2 0,1 1-26,-2 2-25,-5 3 1,-2 2 8,-7 9-6,15-2 0,0 1 1,-8 9-21,14-2 1,0 2-216,3 3 0,3 1-216,-2 1 1,2 0-1032,3 2 1,5 0-8333,8 6 8401,7-12 1,6-11-1,1-11 1</inkml:trace>
  <inkml:trace contextRef="#ctx0" brushRef="#br0" timeOffset="62700">17566 7363 9940,'1'-5'8071,"0"2"-6374,-1 3-941,18-61 1261,-14 28-1558,4-5 0,-3 1 180,-16 8-135,-9 10-191,-8 5-105,-8 3-46,-7 6-78,-4 7-11,-4 9-11,0 10-3376,-2 11 3362,25-10 0,1 1-6,-1 4 0,1 3-56,-1 4 1,1 1 38,7-7 1,0 3 38,-7 21 0,3 2-372,10-14 1,2 2 312,0-2 1,1 4 0,3-2 8,2 11 0,4-1 0,6-1 0,5 0 14,5-3 0,6-1 11,7-1 0,6-2 3,6 0 0,5-2-18,-12-14 0,3 0 1,0-2-267,2 0 1,2-2 0,0-1 239,0-2 0,1-1 1,1-1-1,-1-3 0,0-2 0,1-2 897,17 3 0,1-5-890,-3-3 1,0-5 8,-3-6 0,0-3 0,-3-3 0,-1-4 6,-1-5 0,-2-2 8,0-3 0,-1-2 14,0 0 0,-2-2 14,0-2 0,-1-2 5,-1 1 1,-2-2 5,-3 0 0,-1-2-8,-3 1 0,-2-1 2,-4 1 1,-3-1 11,-4 2 0,-2-2-6,-5 2 0,-2-1-14,-3 2 1,-3 0 41,-9-29 0,-10 3 353,2 28 1,-2 2-443,-10-16-3,2 10 0,-1 0 789,-13-13-770,11 13 0,-2 0 9,4 6 0,0 2-6,-1 1 0,0 1 0,0 2 1,0 0-4,-1 1 1,-1 1-7,0 1 1,-1 2 2,-1 0 1,0 1-3,0 1 0,-1 2 11,-28-11 754,4 7-782,6 5 106,6 4-168,12 4-509,-10 3-1983,-3 9 1831,-17 8 1,29-8 0,9 1 0</inkml:trace>
  <inkml:trace contextRef="#ctx0" brushRef="#br0" timeOffset="64556">18998 5837 16073,'3'-8'5758,"-1"2"-4890,-2 6-190,0 0-381,-53-38 39,13 42-196,-4-15 0,0 5-17,13 22 0,1 8 56,-7 7 1,0 3 4,-4 8 1,0 3-775,12-13 1,1 1 0,0 1 650,-2 2 1,0 1-1,0-1 12,-10 13 0,2-2-294,7-10 1,-1 1 242,4-3 1,-2 1-1,4-1-5,2-1 0,2 0-6,-7 13 0,2-1-25,15-15 1,3-2 13,0 15 11,6-15 17,5-9 1417,-2-14-1142,2 0 850,-2-21-1103,0-21-7,-3-5-32,-3-13 22,-2 15 23,0 4 0,1 2 23,2 0-12,2 2-22,1 0 16,2 4 12,0 4 22,0 7 29,-1 6-119,0 5-10,-1 3-1,1 7 23,0 6-12,0 3 12,1 23 0,2-4-17,3 20 11,4-4 12,8 2-35,7-3 12,10-4 0,14-6-307,-18-22 0,2-3 315,3-1 1,3-2-7,1-3 1,1-1-109,-2-2 0,-1-2 134,25 1-6,-20-3 0,-20 0-5,-14 0 28,-9 2 566,-8 2-600,-7 3 267,-8 1-278,-4-1 17,-1-3-12,-1-2 1,0-5 5,-2-4-22,-5-7 11,-5-6 50,-5-6-230,-2-7 185,2-2-22,7-1-5,7 4 39,7 6-28,4 5 11,3 2 11,2 0-6,4-3 29,2-4-28,3-2 202,2-1-185,2 5-6,1 7-6,1 7-11,2 6 0,0 3-6,0 6 17,1 4-5,4 9-17,4 6 11,6 5-17,7 2-17,9 1-128,12-1-409,-15-16 0,2-2 505,8 1 1,-1-2 0,6 2 0,-1-4 0</inkml:trace>
  <inkml:trace contextRef="#ctx0" brushRef="#br0" timeOffset="66583">17075 6736 14292,'3'0'7051,"0"0"-4300,-3 0-2158,41-59-83,-34 28-320,12-9 1,-4-1 78,-28-2-78,-6-6-782,-7-6 650,9 25 0,-3 1-31,-4-2 0,-4 0-9,-6-1 1,-5 1-12,-6-2 1,-4 2-477,12 10 0,-2 1 0,0 1 477,-3-1 1,0 2-1,-3 1 27,1 3 1,-4 0-1,0 1 1,5 2-923,-14-4 1,2 1 896,9 5 1,0 0-1,-1 2 59,-17 1 0,2 2-536,10 2 1,-2 1 476,0-1 0,-5 0 1,-1 3 6,11 1 0,0 1 0,0 1 0,3 0-3,-1 1 0,2 0 0,-2 1-8,-9 1 1,-1 2 0,8 0 118,10 0 1,6 1-155,-12 7 1121,20-5-1082,11-1 1914,7-2-1913,-7 7 1576,2-1-1560,-11 10 54,1 1-65,-1 1-12,0-2-16,4-5 11,6-7 0,5-5-11,5-4 22,3-3 269,0 0-106,0-5-107,0-4-67,-1-11-11,-2-13-12,2-13 23,-2-10 6,1-3 11,0 4 11,0 7-17,-1 11 6,0 11-17,-1 10 11,0 9 22,2 3-21,-1 3-12,0-1-12,2 1-10,-2 0-56,2 1-12,-3 3 73,-11 28 17,3 2 0,-5 23 0,11-9-11,5-4 11,4-3 6,1-5-6,2-7-23,-2-6 29,-1-9 22,-1-6-17,-2-5 79,0-2 307,1 0-206,0-6-102,0-6-44,-1-13-39,0-11-1,2-13-10,5-6-23,6-2 39,4-2-11,4 3-28,0 4 28,-1 6 17,-2 8 5,-5 9-22,-5 10 0,-4 8-6,-1 5-10,-3 4-96,1 0-73,-4 4 151,1 0 1,-3 11 61,-2 7 11,-5 16-56,-3 11 17,-1 9 17,1 4-327,2 0 304,5-4 6,4-4 6,6-8-12,5-8-22,6-5-16,8-7-337,13-1-2313,20-1 1870,3-3 1,-27-10 0,-17-6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3T08:37:41.6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1813 1429 21119,'0'-7'2594,"0"2"-1849,0 5-437,0 0-375,-17-36 61,12 39 0,-12-16-117,21 56-358,4 12-1031,5 7-1093,-6-31 1,2 0 2604,5 19 0,-4-20 0,-5-15 0</inkml:trace>
  <inkml:trace contextRef="#ctx0" brushRef="#br0" timeOffset="368">2051 1274 23805,'-33'-31'22,"-1"0"0,4 2 1,7 15 65,22 37-71,4 1 20,1-2-54,2-8 52,3-4 66,2-6 56,2-6-23,5-8 34,-4-9 23,-3-7 38,-6 1-10,-12 0-113,-1 10 180,-17-3-168,6 11-40,-9-1-117,9 6-90,3 9-191,4 8-570,4 13 67,3 3-2499,10 15 3322,12 2 0,-7-16 0,5-3 0</inkml:trace>
  <inkml:trace contextRef="#ctx0" brushRef="#br0" timeOffset="721">2308 1425 24704,'-17'23'45,"7"6"-28,15 9 11,3 0-11,2-5-12,-2-7 34,-2-11 303,-1-8 112,6-18-179,2-7 5,7-18-17,1-4 34,4-2-17,2 0-112,1 6-96,4 8-52,-1 14 0,2 4-4,20-1-24,-16 7 0,1 5-43,17 11-240,-4 12-1407,-4 12-2817,-8 12 4515,-15-1 0,-11-16 0,-10-13 0</inkml:trace>
  <inkml:trace contextRef="#ctx0" brushRef="#br0" timeOffset="1145">4121 1430 29598,'37'-24'-301,"-1"0"0,1 0 0,8-1 0,1 0 1,0 6-159,10 5 1,1 4-847,-9 1 0,1 0 0,-1 1 508,-2 0 0,-1 2 0,0 0-2480,-1 1 0,0 2 0,-5 0 2189,-1 0 0,-4 1 0,18 1 1,-45 1-1</inkml:trace>
  <inkml:trace contextRef="#ctx0" brushRef="#br0" timeOffset="1433">4421 1458 15951,'-4'0'3032,"0"0"-862,4 0-2230,29 36 4,-7-15 443,1 4 1,3 3-404,0-5 1,0 1-8,-1 4 0,-1 2-69,4 7 1,-5 3 108,-8 10 1,-10 0-38,-9-8 1,-8-1-20,-20 11 0,-10-5 25,3-16 0,-5-5 6,3-7 1,-3-1-1,2-5-208,-5-3 1,3-6-555,6-4 0,4-4-939,-1-13-11,33-9 1720,12 0 0,-4 13 0,3-2 0</inkml:trace>
  <inkml:trace contextRef="#ctx0" brushRef="#br0" timeOffset="2159">5411 1651 23657,'-58'-15'481,"-1"0"1,0 2 0,7 7-398,10 17-51,-7 10-33,11 8 12,12-3-7,5 12-16,15 2 39,13 0 6,17 1 3,21-18 106,11-12 127,0-12 148,-7-12 162,-12-10 135,-12-7-54,-8-5 61,-7-8-425,-6 8-9,-8-4-267,-1 19-148,-3 5-33,4 9-112,3 5-47,-1 3 100,3 7 149,6 10-36,7 12-163,12 7 45,-1-6-362,-3-9 1,1 0-473,9 3 27,14 6 409,-8-20 359,-1-13 202,1-11 290,-5-12-38,-10 1 615,-7-18-162,-11 12-5,-3-11-348,-4 17 404,-5 1-415,1 14-202,0-2-50,3 9-45,2 8 23,3 2-12,11 25 1,-1-12-9,11 10 0,4 0-9,-2-6 0,10 3 1,1-2 17,-6-15 22,20-1-6,-29-18 17,4-15 86,-11-4-9,0-10-66,-6-1-17,-5 9 23,-2-9-84,-1 18-247,0-6-548,7 13-25,2 7-2332,17 2 2343,11 9 0,-13-4 0,2 4 0</inkml:trace>
  <inkml:trace contextRef="#ctx0" brushRef="#br0" timeOffset="2550">6778 1677 26603,'-29'-46'248,"1"1"0,5 4 1,-1 11-115,-30 22-100,7 16-575,10 0 0,0 3 549,5 4 1,2 3 5,2 2 0,2 3-19,-13 24-1,18-9 325,14 11-347,19-20 33,15 6 7,18-20-7,-2-8 20,-4-13 1,0-4 21,13-12-2,-19 8 0,-3-3 128,-4-7 1,-6-2 44,0-11 23,1-14-128,-16 15 439,-4 14-552,-2 5 0,0 12 0,-1 1 231,0 9-231,1 11 0,-1 12-861,9 4 1,3 2-2685,8 26 2866,-3-20 1,0-5 0,-2-8-1,-8-17 1</inkml:trace>
  <inkml:trace contextRef="#ctx0" brushRef="#br0" timeOffset="3024">1019 2807 17456,'-48'6'777,"0"-1"0,1 1 1,-11 0-1,9 0-514,6-2-39,42-4 353,43-3-224,3 0 0,9 0-1339,-1 1 1,5 0-1,5 1 1092,-16-1 1,3 1-1,2 0 1,1 0-1,1 1-327,-2 0 0,2 0 0,1 0 0,1 0 0,1 1 0,0 0 242,-4 1 1,1-1-1,1 1 1,1 0 0,0 1-1,0-1 1,0 1-247,3 0 1,1 0 0,0 1 0,0-1-1,1 1 1,-1 0 0,1 1 232,1-1 1,1 2 0,-1-1 0,1 0 0,0 1 0,0-1-1,0 1-140,-8-1 1,1 0-1,0-1 1,0 1 0,0 0-1,0 0 1,0 0-1,0 0 135,0-1 1,1 1-1,-1-1 1,1 1 0,0-1-1,-1 0 1,1 0-1,-1 0-19,1 0 1,-1 0 0,1-1 0,-1 1 0,1-1 0,-1 0 0,1 0 0,-1 0 19,7 0 1,1 0 0,-1-1 0,0 1 0,0-1 0,0 0 0,-1 0-2,-1 0 0,-1 0 0,0-1 0,0 1 1,0-1-1,0 0 0,-1 0-4,-3 0 0,0 0 0,0-1 1,0 1-1,-1-1 0,0 0 1,0 1 11,4-1 1,1 0 0,-2 1 0,1-1-1,-2 0 1,0 0-35,7 0 1,-2 0 0,0 0-1,-1-1 1,-1 1-92,-5-1 1,-1 1 0,-1-1 0,-1 0 0,0 0-629,5-1 0,0 0 0,-2 0 0,-2 0 742,5-1 0,-3 0 0,-6-1 0,0 1 0,-7-1 0,2-1 0</inkml:trace>
  <inkml:trace contextRef="#ctx0" brushRef="#br0" timeOffset="3617">8060 1446 12989,'-17'-45'525,"-1"0"0,2 4 0,-4 9 2409,-21 21-2721,1 6 1313,5 14-1442,3 8 826,6 14-893,7 9 0,7 7 0,15 2 3408,12-3-3385,12-8 32,6-10 158,-3-12 560,-5-11-354,-8-12-278,-6-3 83,-1-14-40,-4-2-16,0-9-90,-4 7 174,-3-10-51,-5 15-134,-1-1-162,-4 14-62,-3 14-347,-13 22 67,7-2-1653,-14 28-6413,19-4 8486,1 4 0,8-17 0,5-16 0</inkml:trace>
  <inkml:trace contextRef="#ctx0" brushRef="#br0" timeOffset="3891">7944 1880 23861,'-4'43'239,"-1"-1"1,3-3 0,7-10-146,25-21 387,6-4 20,-12-6 66,1-3-4,-9-3-150,-7-5-73,-10-12-405,-11 4-587,-16-4 651,-23 14 1,22 6 0,-6 6 0</inkml:trace>
  <inkml:trace contextRef="#ctx0" brushRef="#br0" timeOffset="5532">6376 4248 22071,'0'-50'1098,"1"-1"0,1 8 0,-3 9-577,-3 21-638,1 10-29,-2 3-146,0 13 355,-4 16-35,-5 25-28,7-19 0,0 0 0,-3 26 5,9-18 1,4-2 5,11 9 6,-3-16 0,1-3-1,10-1 248,19-12-169,-21-18-3252,33-27 3219,-29 4 2,-1-3 0,0-2 65,4-13 11,2-7 62,-9 10-12,-10 13-145,-6 14-107,-7 14 29,-6 11 3414,-1 3-3387,-7 18-5,6 7-23,16 15 40,10-11-1,13-13 1,23-24 5,-10-19 6,8-1 11,1-21-88,-26 10 0,-1-3 113,-1 0 0,-1-3 3,0-4 0,-4-2 78,-8-1 1,-5 1-40,-3-12-11,-7 1-73,-4 31-268,-1 10 50,3 11-281,1 11-879,4 13-1637,12 10 3004,14 9 0,-8-23 0,4-1 0</inkml:trace>
  <inkml:trace contextRef="#ctx0" brushRef="#br0" timeOffset="5717">7518 4195 21427,'0'-4'3927,"0"1"-2643,0 3-1323,-12-14 99,5 26-183,-9-1-334,12 34-176,2-6-2632,6-7 0,1-1 2452,2 5 1,2 4 0,-5-26 0</inkml:trace>
  <inkml:trace contextRef="#ctx0" brushRef="#br0" timeOffset="5910">7619 3771 25634,'-35'-43'-9102,"21"40"7687,29 38 0,1 6 0,-7-24 0</inkml:trace>
  <inkml:trace contextRef="#ctx0" brushRef="#br0" timeOffset="6625">8044 3735 22761,'1'-9'3422,"-1"1"-2727,5-53-393,-5 45-319,2-45-78,-4 69 50,-2 17 45,3 12 0,0 3-3,0-9 1,0 3-459,1 6 0,-1 5 0,0-1 281,-3 11 1,-1 1-174,0-8 1,-1 3-1,-1 2-590,-2 8 0,-2 2 0,3-2-139,2-10 0,3-1 0,0-2 538,2 15 1,5-7-84,16-1-600,24-66 1345,-15-19 192,-10 4 1,-2-5 532,-6-9 1,-6-2 542,-2-17-1070,-4 24 1,-5 1 490,-9 2 0,-4 1 27,-18-18-532,9 15 1,-1 1 117,-19-9 819,11 12-1093,16 12-174,14 7-22,21 1 16,21-2 34,-5 3 0,2-1-398,28-7 412,-7 0 0,0-1-169,-15 4 1,-1-1 162,17-7 1,-1-2 10,-14 3 1,-3-1-6,0-4 0,-3-2 348,-9 4 0,-3 1 209,11-19-112,-20 19 296,-10 15-844,-2 6 876,0 23-793,0 12 17,1-1 1,0 4-1582,-1 18 1,0 4 1572,0-3 0,-1 0-12,-1 1 1,0-1-257,-1-6 1,0-3 264,0 12 39,1-1 84,2-25 62,1-21-118,2-13 3149,4-22-3154,4-15 5,9-20-14,-7 25 0,2-1 29,8-7 1,2 3-49,9-14-9,-9 23 0,1 4-2,5 6-23,6 4-45,-3 15-129,8 25-324,-5 11-430,-2 9-582,-18-14 1,-3 1 1509,-2 0 0,-2-1 0,5 13 0,-3-5 0</inkml:trace>
  <inkml:trace contextRef="#ctx0" brushRef="#br0" timeOffset="7716">11299 4221 20901,'0'3'3434,"0"0"-1429,0-3-1411,-22-111-2368,16 57 1849,2 9 1,-1-13 0,1 0-1,3 9-41,3 7 0,3 2-5,1-11 1,2-6 0,0 4 68,3 0 0,1 5-39,-3 6 0,-1 2 81,8-21 394,-15 52-651,-7 16 103,-5 17 0,-3 11 15,-3 13 1,-2 10 0,1-3-445,4-11 1,-1-3-1,1 7 436,0 3 0,-2 8 1,1 2-1,0-1 1,3-5-92,-1 4 1,2-4 0,-1 5-186,1-3 1,0 4 0,-1 4 0,1-2 0,1-4-270,1-3 0,1-3 1,1 0-1,0 1-587,1 8 1,-1 3 0,2-2 0,2-8 532,4 10 1,4-8 403,1-7 1,5-15-28,8-28 879,-1-41-247,-12-6 0,-4-4-202,2 9 1,-2-3-210,-5-14 1,-2-7 0,-1 4 600,-3-2 1,-2 1-385,3 12 0,-1-2 0,-1 0 604,-4-2 1,-2-1 0,2 7-588,2 9 1,-1 1 66,-4-7 0,-3-4 0,3 7-102,-3-5-230,4 1 1,3 1 21,10 7-50,13-1 0,8-1-26,6 13 1,4 2-4,19-10 1,6 2-352,-14 11 0,3 1 0,2 1 417,5-1 0,2 1 0,-1 0 28,-8 2 0,-1 1 1,2 0-5,8-3 1,2-1-1,-1-2 13,-4-2 1,-2-1-1,0-1 11,-2 0 1,0-1 0,-2-1 14,1-2 1,-2-1 0,-4 0 86,-4-2 1,-6 1 299,9-12 1395,-19 15-1333,-15 12 335,-10 18-778,-12 21-14,4 0 0,0 5 9,-4 10 0,-1 4-502,-3 9 1,0 4 485,8-16 1,0 1 0,1 0-8,0 0 0,0 0 1,1 0-4,-4 18 0,1-2-2,5-9 0,1-4 683,5-15 1,1-1-673,1 17 84,7-31 101,4-5-107,4-17 45,27-28-45,-3-3-42,-8 9 0,0 0 3,6-11 17,-1-1 1510,-9 15-1588,-2 5-7,-1 7-10,-8 12 5,14 12 17,-2 3 0,14 9-22,-1-3-1,5-3 29,-9-11 0,1-2 10,7-2-5,-4-9 1,-3-5 27,-5-13 51,10-16-29,-20 10 124,-4-10 73,-10 8 184,0-12-295,-6 13-147,-2 5 0,-1 16 0,1 7 0,-1 3 0,-4 14 0,1 0-24,-9 39-609,10-4-4283,14 10 1,5 2 4129,-1-23 1,1-1 0,4 6-1,0-5 1,1-13 0</inkml:trace>
  <inkml:trace contextRef="#ctx0" brushRef="#br0" timeOffset="9333">14177 4152 21069,'6'-48'924,"1"0"0,0 0 1,0-1-1,1-1 0,0 1-739,1 1 0,0-1 0,1 1-893,-1-1 1,1 1 0,-1 0 845,-1 3 0,1 2 0,-1 0 19,1-11 0,-1 3 247,-3 17 0,-1 3-118,0-19 218,-4 34-538,0 0-61,0 18 67,0 31 28,2 24 162,-1-5 0,0 5-157,1-13 1,-1 2 0,-1 2-517,-2 4 1,0 2-1,-2 1 528,0 0 0,-2 2 0,-1-2-8,0-2 0,-2 0 1,0-2-364,0-4 0,1-1 0,-1-3 354,-1 12 0,2-5-69,2-10 1,1-5 107,2 10 833,1-25-732,7-23 1467,6-22-1551,9-22-39,-5 14 0,2-3 311,1-4 1,2-1-312,1-1 0,2 1-9,-2 2 1,1 2 2,-2 7 0,-1 2 241,11-13-247,-9 19-16,-10 13-11,6 9-18,3 12-4,14 12 4,6 14-8,-18-15 1,0 2 144,1 1 1,1 1-311,0 0 0,3-1-252,6 2 1,1-3 189,15 7 28,-14-17 1,0-5-90,10-13 224,10-12 140,-9-11 135,-11-11 3,-11-3 192,-11-1 17,-7 5-11,-5 8-67,-3 9-174,-2 9 223,-2 7-346,0 9 135,-1 1-135,-1 16-22,6-5-1,5 6 1,11-7 16,9-8 57,8-4-29,2-11-22,-5-2 28,9-23 17,-16 1 33,4-14-22,-15 15 152,-8 0-102,-8 16-33,-6-1-12,-6 9-33,-4 8-11,-1 10-6,1 13-39,3 13 12,8 20 30,13-27 0,3 0-26,3 0 1,5-2 2,8-3 1,5-4-12,5-7 1,4-4-231,6-3 1,2-4 243,4-4 1,2-5-1,1-4 1,1-5-1,-12-3 0,1-5 1,-3 1-567,2-2 0,-2-3 575,-5-2 1,-1-5 0,-4-1 7,-3-7 0,-4-6-952,-1-5 0,-2-5 0,-1 2 955,-1-4 0,-2-1-5,-4 2 0,-2-5 1,-2 6-354,-4 3 0,-2 4 389,-3-9 0,-1 1-78,-1 13 1,-3 4 150,-11-17 563,2 24-653,4 17 2677,4 17-2716,-1 23-6,-4 28 0,5-10 1,1 5-142,0 11 1,1 5 155,2-16 0,1 3 0,0 0-21,1 2 1,0 2 0,0-1-42,0 2 1,1 0-1,-1-2-6,0 8 1,2 1-152,2-11 1,2 2 0,4-5-399,10 1 0,5-5 190,8 8 0,7-7 247,2-20 0,4-10 134,3-13 1,0-9 83,-5-6 1,0-4-1171,4-10 0,-2-3 1240,-13 10 1,-3-1 179,4-8 0,-5 0 386,-8-3-40,-3-4 904,-9 8-1206,-7 8 335,0 9-654,-1 5 3414,-1 13-3413,-1 13-12,-5 21 5,-3 20 0,5-9 1,1 1-535,1-14 0,1 1 527,0 0 0,1 5 1,-1-3-11,-2 4 1,-1-1-6,-1 11 1,-2 1-4,0-6 0,0-3-342,1-8 0,1-2 362,-4 13 34,5-24-23,4-20 0,3-21 6,-2-18-6,0-24-20,1 4 1,2-8-362,2 10 0,1-2 1,0-2 376,1-2 1,0-1-1,1-1 1,2 7 1,1-1-1,0 0 1,1 3-691,0 2 0,1 3 0,1 1 688,3-16 0,2 5-1,-2 13 1,2 6-1,8-6-10,12 0-40,4 21 23,4 20 10,6 24 4,-26-3 0,-1 5-86,0 4 1,-3 3 87,-3 2 1,-6 0-4,-10 4 1,-9-1 11,-5-8 0,-6-3-9,-3-2 0,-5-4-106,-11-5 0,-3-5-591,2-5 1,-2-2 548,-15-2 0,1-1 0,-9-2 0,9-5 0</inkml:trace>
  <inkml:trace contextRef="#ctx0" brushRef="#br0" timeOffset="9926">18570 4034 19332,'35'-38'717,"-1"-1"0,1 1 0,3-6 0,1 0 0,-8 8-308,0-3 305,-9 11 1,-6 2-256,-11 12-39,-21 7-437,-1 11 180,-26 19-141,16 0 1,2 2-12,-18 16-9,19-15 1,2 3 17,7 6 0,5 0 394,-1 3-397,5-1 0,8 0-34,28-4 45,11-7 39,19-10 40,-4-26-199,-2-14 165,-14-3-1552,-11-23 1,-5-4 1528,-5 2-28,-7 13 1,0-6-1,-3 3 65,-5 4 0,-4 3-3,-3-1 0,-4 1-39,-13-17-23,-40 37-39,15 21-87,-3 10 1,2 6-395,1 17-1191,20 4 0,11 4-2461,30 13-766,7-20 1,7-5 3555,19-5 0,-12-15 0,-26-12 1</inkml:trace>
  <inkml:trace contextRef="#ctx0" brushRef="#br0" timeOffset="10142">19616 3621 22263,'-10'-44'1103,"0"-1"0,0 1 1,2-9-1,-4 10-728,-25 7-358,22 31-6,-9 13 0,9 52-5,7-17 0,2 7-823,2-5 1,1 8 0,1 3 0,-1 0 0,1-5 812,0 5 0,0-4 0,0 7-53,0-3 0,0 6 0,0 6 0,-1-1 1,0-2-1,-1-8-270,-1-1 1,0-7 0,-2 0 0,-4 6-1079,-1-4 1,-2 5 0,-3 3-1,-1 2 1,0-2 0,0-4-1,1-4 1202,-5 6 0,1-5 1,-1-3-1,-1 1 1,-3 4-1,-2 3 1,0-6-1,4-10 1,4-16-1,1 1 1</inkml:trace>
  <inkml:trace contextRef="#ctx0" brushRef="#br0" timeOffset="10266">18759 5508 12441,'20'-50'602,"0"0"0,0 0 0,0 0 0,2-4 0,-2 2 0,4-2-357,2 3 0,3-3 0,1 1 1,-2 3-177,2-2 0,-1 3 0,2-3 25,-6 10 1,2-3-1,1-1 1,-1 1-1,-1 3-104,1 0 0,0 1 1,-1 2-1,0 0-203,6-8 0,-1 1 1,0 1-1163,-3 6 1,0 1 0,-1 2 1566,7-8 1,-4 5-1,7-7 1,-17 22 0</inkml:trace>
  <inkml:trace contextRef="#ctx0" brushRef="#br0" timeOffset="10868">22601 3415 22125,'-16'-44'753,"0"0"0,0 0 1,-6-15-1,-4 12-495,-19 25-185,3 10-74,7 12-22,6 12 8,4 14 4,9 2 5,5 35 6,16-9-295,2-12 1,4 0 305,7-2 0,3-1-6,4 1 1,2 1-6,8 9 0,-2-1 6,-12-15 0,-3-1 16,0 4 0,-7-3 25,-18-8 99,-41 3-68,-7-15-1638,11-5 0,-4-1 1591,1-4 0,1-3-3,-1-3 0,0-1-138,4-2 1,1-2 67,8-1 0,2-2-182,-11-13-1725,25-2-4380,30-8 6329,13 0 0,0 11 0,-7 8 0</inkml:trace>
  <inkml:trace contextRef="#ctx0" brushRef="#br0" timeOffset="11599">22827 3145 24984,'8'-42'562,"1"0"0,-1 3 0,-2 12-517,-5 24-34,1 17 6,1 21-28,0-2 0,0 4 8,1 12 0,-1 4-564,-1-11 0,0 1 0,-1 1 559,-2 3 1,-1 1-1,-1-1-28,-1 2 1,-2 1 0,0-3-18,-2 9 0,-2 0-242,0-8 0,-1 2 0,1-5-229,0-4 0,1-2-455,-4 12 0,2-3-1099,1-6-90,6-25 707,11-24 1198,6-15 587,5-16 253,-4-9 330,-6-7 343,-9-2 1772,-8 3-1061,-9-1-277,0 12-1276,3 6-245,12 12-107,16 6-51,16 0 35,17 2 16,13 2-48,-25 8 0,-2 1-244,22-2 244,-17 3 1,-1 0 25,6-2 72,14-5-10,-35 6 111,-6-3-45,-13 5-50,-3-2-61,-5 2 252,-11 1-236,-15 14-33,-8 6-12,-7 13-22,8 4-11,8 2 6,12 0 16,9-2 22,15-4-5,6-7 28,9-9 140,12-9-123,-9-9 11,8-5 241,-2-17-101,-5 0-11,7-14 44,-6-6-94,-8 10-90,-2 2 55,-8 11-66,-4 14 44,-1-2-167,-1 8 50,-3 17-6,0 7-78,-1 19-191,1 5-588,5-15 1,1 1-3177,5 24 3202,6 1 0,-7-30 0,-2-14 0</inkml:trace>
  <inkml:trace contextRef="#ctx0" brushRef="#br0" timeOffset="11951">23839 3646 25842,'-16'-33'170,"0"-1"1,-20-17-137,-1 62-23,9 4 0,1 4 0,-19 21-2137,19-11 1,4 0 2119,-1 14-38,8 13 735,21 5-1002,8-25 0,8 0-801,12 1 0,6-4 692,-6-8 0,3-5-894,15-5 1,2-6-1581,-15-7 0,2-4 2894,21-8 0,-1-3 0,2 4 0,-30-3 0,1 0 0</inkml:trace>
  <inkml:trace contextRef="#ctx0" brushRef="#br0" timeOffset="12149">24344 3601 18487,'2'-42'1462,"1"0"0,-1-1 0,2-8 0,-2 5-392,-4-4 195,-1 17-973,-1 10-220,0 9-55,1 21 22,-1 20-14,-1 4 1,-1 6-1155,0 4 0,-1 4 0,0 0 1099,0-3 0,0 0 1,0 1-141,-2 9 0,1 2 0,1-6-237,-1-7 0,2-1-1803,0 17 1,3-3-1096,4-2 3305,6-5 0,3-5 0,-2-20 0,9 4 0</inkml:trace>
  <inkml:trace contextRef="#ctx0" brushRef="#br0" timeOffset="12380">24689 3811 21063,'-22'-44'1064,"0"-1"1,-5 4-1,-4 8-593,-15 14-315,0 7 91,2 19 28,10 33-174,0 6-262,20-9 0,4 3 172,4-7 0,4 1 58,3 7 1,7 1-123,11 0 0,10-4-1278,16-1 1,5-6-1191,-2-6 0,2-4 2521,-6-11 0,3-3 0,-11-2 0,-10-3 0,-4 1 0</inkml:trace>
  <inkml:trace contextRef="#ctx0" brushRef="#br0" timeOffset="16557">26364 3506 20403,'0'-5'4408,"0"2"-3899,0 3-447,-61-54-22,17 52-2144,-15-10 1,-2 5 2108,31 21 1,2 6-6,-17 12 0,2 3 211,16-8 0,2 1-239,-5 5 0,2 3-74,7-2 1,5 0-392,2 28-548,29-6 347,9-14-847,9-15 1,6-3 251,-8-11 1,1-2 591,15 5 0,1-4 548,-9-11 1,-1-4 327,-4-1 0,-2-3 941,16-11 673,-20 0-852,-16 7 1243,-9-1 1865,-9 7-3405,-6 0 566,-7 3-835,-2 2-196,2 0-117,7 1-40,7 0 135,14 1-101,2-1 45,28-1-17,13-7-56,-14 0 0,3-2-550,4-4 0,1-2 567,1-4 0,-1-3 8,-2-2 1,-2-3 2,-4-6 0,-3-3-11,-3-6 0,-3-3 25,-4-6 0,-2-2 2,-4-3 1,-3-1-23,-2 1 1,-3 2 30,-3 4 0,-3 3-59,-2 7 1,-2 4 117,-4-12 230,-11 11-275,1 25-78,-5 0-12,-9 35-5,7-2-3,-1 9 1,-1 6 124,4-2 0,0 3-119,-4 12 0,-1 4-465,2 4 0,2 1 397,3 2 1,3-1-70,3-2 0,4-2-96,7-4 0,6-3-78,6-6 0,4-4-1,-1-10 1,6-4-207,20 0 0,7-8 221,-10-8 0,3-4-134,18-1 0,3-5 414,-10-5 0,-2-5 33,-3-3 0,-2-5 73,-6-1 1,-3-4 44,-7 0 0,-3-2 375,-5 0 1,-3-1-31,3-24 16,-15 7-312,-12 13 404,-25 2-433,-7 21-51,-20 0-56,2 19-44,5 10 11,8 11 0,11 5-17,9 4 623,11 2-645,8-1-23,12-2 28,1-10 910,21-2-859,-4-18 402,16-8-347,-3-17 46,0-13 10,-3-6 51,-8 1 93,-8 3-87,-10 10-34,-6 8-95,-4 8-68,-1 4-27,-5 5 28,-4 7 22,-8 11-56,-4 18 0,6 0 16,4-1-55,13-3 0,9-11 17,12 2 38,23-9 18,-9-9 11,13-11 19,-19-9 1,1-3-376,20-17 370,-15 6 0,-1-3 19,-11 0 0,-3-1 9,-2-4 0,-3-1 5,-3-3 1,-3 0 19,4-24 56,-11 20 0,-2 1 22,-3-7-27,-5-12-57,-1 26-5,0 14-28,3 7-45,2 7-45,1 4 411,3 8-388,6 10 22,8 18 6,12 18-322,-10-19 0,1 1 316,0 3 0,1 0-6,-1-1 1,-1 1-1601,-1 3 1,-2-3 1583,3 11-42,-6 8-59,-14-28-258,-8 7-795,-11-7-5108,-22-4-3361,13-11 9184,-5-5 1,26-8 0,5-1 0</inkml:trace>
  <inkml:trace contextRef="#ctx0" brushRef="#br0" timeOffset="17049">28230 3423 18784,'6'-11'5310,"-2"2"-4761,-4 9 1383,0 0-1691,-10-37-179,8 28-40,-8-28-39,10 43 17,1 1 11,5 19 6,5 11-6,8 18-11,1-8 0,1 1 0,-3-13 0,1-1-280,9 11 0,-1-3 274,5-4 1,-1-8-18,-9-9-33,-7-6-44,-3-2-68,-16-8-101,-16-6 488,-17-9-499,-15-11 190,23 5 0,1-3 45,1-3 1,3-3 38,1-12 1,5 0 38,-4-16 45,13 15 1,4 2 218,5 0 67,2 1-28,0 13-129,1 12-162,-1 5-12,0 5 12,-2 9-22,1 1 10,-3 31-33,-4 3-45,0-10 1,0 2-203,-8 17-2731,2-10 1,-1 0 2977,-3 6 0,-2 6 0,12-34 0</inkml:trace>
  <inkml:trace contextRef="#ctx0" brushRef="#br0" timeOffset="17258">28976 3791 25348,'1'-4'1950,"0"2"-1990,-1 2-1231,9-22 1271,-10 24 0,10-22 0,-12 28 0</inkml:trace>
  <inkml:trace contextRef="#ctx0" brushRef="#br0" timeOffset="77417">1803 6189 25236,'7'-42'448,"1"-1"0,-1 3 1,-2 12-472,-4 24-117,-1 4 96,0 4 72,-1 26-17,0-6 0,-3 13 0,-1 2-5,-1 2 5,-1-3 0,-1 1-33,-3 7-9,5-14 0,0 1-1448,-2 28-5427,4-6 6906,5-16 0,-1-21 0,2-11 0</inkml:trace>
  <inkml:trace contextRef="#ctx0" brushRef="#br0" timeOffset="78368">1853 6261 16790,'-3'-7'4901,"0"2"-3708,3 5 526,0 0-1069,-1-60 112,4 36-583,-2-39 62,3 53-134,-3 9-113,-1 1-33,0 3 33,0 2 62,-3 25-33,-1 7-1,-6 25-370,2-13 365,-2-10 0,-1-1 11,-4 13-28,5-15 0,-1-1 0,-3 12 11,5-12-5,4-13 123,3-10 22,2-9 510,0-2-409,2-10 174,1-11-376,4-18-28,0-2 3,1-1 1,1-3-273,-3 9 0,1-1 250,3-16 0,1-3-591,-2 9 1,0 3 592,-2 8 1,0 2-3,1-2 0,1 1 19,11-14-22,3 6-11,6 11 5,2 21 430,6 14-446,6 16 27,4 21 184,-24-13 0,-3 5-195,-1 5 1,-4 2-1,-3 2 1,-4 1-276,-5 1 0,-3-2 281,-5 21-38,-4-24 0,-2-3 32,-5 2 29,-3 7 5,11-29 874,5-9-824,3-13 547,5-10-608,4-18 11,7-13 0,6-10-257,-9 28 0,0-1 245,16-26 12,0 5 6,0 10-23,-7 12 17,15 3-39,-7 15 11,17-1-22,-3 18-23,2 12-106,0 15 346,-6 12-895,-20-13 0,-3 2-400,4 16-623,-11-14 1,-2 1 1722,-2 15 0,-3-15 0,0-7 0</inkml:trace>
  <inkml:trace contextRef="#ctx0" brushRef="#br0" timeOffset="79826">2854 6513 19143,'2'-3'5791,"0"1"-4133,-2 2-1613,46-50-4252,-2 20 4229,-12-1 1,2 0-4,-4 13 1,-2 2 863,8-14-816,8-12-22,-9-4 67,-10 1 56,-12 7-22,-11 11-68,-9 11-44,-8 8 27,-6 4 3326,3 5-3404,-9 9 83,8 7-49,-8 18-12,3 9 7,8-3 2,7-8 0,3 2-20,2 14 0,5-14 1,4-1-1,14 18 6,16-7-56,13-12-143,-19-21 1,3-4 209,3-3 0,1-6-8,4-4 0,-1-6-282,2-3 1,-2-5 295,1-6 0,-3-5 11,-2-5 0,-2-4-573,-2-7 0,-2-3 553,-2-7 1,-3-2 13,-2-1 1,-2 0 21,-3 4 1,-4 0-1241,-5 4 0,-2 3 1353,-4-10 303,-10 7-353,0 36 250,0 3-357,3 7 838,1 7-838,2 16 0,-4 22 0,3-6 0,-1 3 1075,-1 11 0,-1 2-1075,0 8 0,-1 1 0,-1 2 0,-1 0-124,1 0 0,0-1-80,1-3 0,1-1-571,2-5 1,2-1 172,3-4 0,4-3-413,0-6 1,3-3-2515,12 15-2475,1-23-2314,-6-26 8963,-9-20-645,-16-14 3467,-13-11 1168,1 18 0,-1 0-2865,-11-10-535,9 14 0,1 1 503,-4-4-551,-4-5-475,11 1-376,10 0-207,15-1-101,16-1-67,19-4 8,-11 17 0,3 0-323,5-1 1,3-1 333,3-1 1,1 0 21,1-2 1,-1 1 3,-9 5 0,0-2 41,8-12 1,-3-1 5,-15 10 0,-1-2 67,7-9 1,-2 1 355,2-12 22,-12 15-111,-11 14-152,-5 9-129,-2 5-55,0 3 611,0 2-662,-1 11 6,-1 17 16,-2 25-8,2-19 0,0 3-331,-2 6 1,0 1 321,0 1 1,-2 0-1,0-2 1,-1-1-6,-1-4 0,1-3-3,-1-5 1,1-2 7,-4 16 225,5-16-85,9-24-83,10-18-28,3-11 22,15-19-12,0 4-21,10-8 10,5 2-16,-11 15-17,-5 9 611,-8 12-633,-5 8-12,8 9-5,0 8-17,1 13-56,2 6-34,5 3-44,-8-17 0,3-2-62,24 11 145,4-6 14,-22-19 1,-1-3 70,2-4 44,26-8 18,-29-7 122,8-21-106,-16 8 73,-3-16 123,-14 8 17,-4 3-208,-4 7-10,-4 15 10,-14 14-38,-2 9-7,-12 10-16,10 2 0,3 12 12,12-6-24,4 7 1,13-3 17,19-3-6,-3-14 11,24-2 28,-6-14-33,12-8-6,0-10 56,-3-18-3387,-19-1 3365,-9-1-2240,-21-9 2206,-7 22 0,-10-20 0,-11 13 0,3 4 0,-12-2 0,18 18 2269,-12-2-2269,13 10 3200,-7 9-3396,10 5-353,2 16-319,8 1-520,12 11-1346,11 1 2734,6-14 0,1-2 0,-1 1 0,13 1 0</inkml:trace>
  <inkml:trace contextRef="#ctx0" brushRef="#br0" timeOffset="80527">5693 6366 26838,'-10'-41'259,"0"0"1,-3 4 0,-5 12-162,-14 28 0,-4 11-704,-13 0 622,14 5 1,3 1 188,4 2-183,5 3 1,2 2-29,4 0 88,-4 21-99,22-23 1,21 5 21,-1-14 180,10-8 0,2-6-174,2-7 14,7-10 1,0-3-4,-4-8-543,5-13 1,0-7 528,-17 8 1,-3-3-564,1 0 1,1-4 0,-2 2 560,-1-6 0,-2-1 5,-5 9 0,1-2 0,-3 1-1188,3-11 1,-3 1 1226,-1 4 1,-2 2 13,-2 3 1,-3 6 75,-5 1-122,-3 18-1246,0 10 1228,-1 6 853,-4 16-853,-5 17 900,4-2 1,-2 5-901,-1 10 0,0 2 0,2-4 0,1 0 0,-3 18 0,0 0 0,4-10 0,0 1-231,3-6 1,-1 2 0,3-2 230,0 8 0,3-3 0,3-1 0,3-6 2819,9 1-2819,17-9 0,-5-24 0,18-9 0,0-24 0,-19 2 0,0-3 382,18-19-382,-9 2 0,-2 0 535,3-3-535,-3 4 0,-1-2 0,-11 15 0,-3 0-6,15-21 6,-11 5 0,-17 22 0,-7 10 255,2 5-255,-2 5 559,0 1-559,2 4 7,-1 2-7,1 25-3392,8 22 3392,-2-3 0,7 10 0,-3-30 0,-1 1 0,-2-1 0,-1 1 0,2 0 0,-1 0 0,-11 25 0,-14-26-2269,-15 0 1109,-8-9 2499,8-11-5523,6-9 4184,19-7 0,2 3 0,6-2 0</inkml:trace>
  <inkml:trace contextRef="#ctx0" brushRef="#br0" timeOffset="80925">6926 5929 20341,'3'-6'5349,"-1"1"-2862,-2 5-2426,12-48-44,-16 43 0,3-28-17,-24 63 11,0 10-16,7 8-12,11 1 17,14-1-23,9-6 40,8-10 17,3-12 5,-2-11-11,-6-9 95,1-19-16,-10-4-22,2-16-85,-9 0 0,-5-1 0,-2 9 0,-9-8 0,2 18 0,-7-5 0,4 12 0,1 8 0,3 4 0,-5 8 0,6 1-1026,-15 26-968,7 2-3338,-5 22 4484,8-9 0,7-17 0,4-14 0</inkml:trace>
  <inkml:trace contextRef="#ctx0" brushRef="#br0" timeOffset="81224">7049 6338 19434,'-1'7'5041,"1"-1"-3803,0-6 106,0 0-1036,-68 13-157,40-1-112,-12 0 0,1 4 68,18 11-62,5 8-34,5-7-56,6 13 140,13-15 124,-3-1 27,10-15-145,-6-13 72,7-10-48,5-12-125,-2-1 0,-1-8 0,-13 9 0,-3 3 0,-6 4-365,-2 3-1623,-5 4 1988,-3 2 0,6 4 0,0 2 0</inkml:trace>
  <inkml:trace contextRef="#ctx0" brushRef="#br0" timeOffset="81666">1443 7257 13768,'-56'8'657,"0"0"0,0-1 0,1 1 1,-6 1-1,3-1 0,8-1-372,11-1 1,8-2 1484,11-1-1159,38-2 408,45-4-784,-24 1 0,7-2 1,5 0-681,-3 0 0,5 0 0,5-1 0,2 0 0,-2 0 0,-3 0 459,0 0 1,-2 0-1,-1 1 1,3-1 0,5 0-129,-9 0 0,5 1 0,2-1 0,3 0 0,1 0 0,0 0 0,0 0 0,-1 0 0,-3 1 114,-1 1 1,-2-1 0,-1 1-1,-1 0 1,2 0 0,1 0-1,4 0 1,4 1-69,-14-1 0,4 1 0,2 0 0,3 0 0,0 0 0,3 0 0,0-1 0,1 1 0,0 0 0,-1 0 0,1 0 1,-2 1-1,-1-1 0,-2 0 0,-2 0 75,8 1 0,-1-1 0,-3 0 0,0 1 0,-1 0 0,0-1 1,0 1-1,1 0 0,0 0 0,1 0 0,3-1-75,-7 1 0,2 0 1,2 0-1,0 1 0,2-1 1,0 0-1,-1 0 1,1 0-1,-2 0 0,0 1 1,-2-1-1,-2 0 1,-2 1-1,-3 0 77,13-1 1,-3 1 0,-2 0 0,-3 0 0,0 1 0,-2-1 0,0 0-1,0 0 10,2 0 0,-1 0 0,0 1 1,-2-1-1,0 0 0,-1 0 1,-1 0 3,12 0 1,-1 1 0,-2-1-1,-2 0 1,-1 1 153,3-1 0,-2 0 1,-2 0-1,-1 1-239,7 0 0,-1 0 0,-7 0 535,-4 1 0,-7 0-2022,-6 2 1,-13 3 1548,-25 2 0,0-1 0,-9-3 0</inkml:trace>
  <inkml:trace contextRef="#ctx0" brushRef="#br0" timeOffset="82630">5730 8120 22503,'6'-45'994,"-1"-1"0,1 1 1,1-14-1,-1 10-546,-4 22-224,-2 15-190,0 8-102,-1 7 46,0 11 50,0 17-11,-2 5-17,1 4 0,-2 4-351,1-9 1,-1 0 344,-1 16 1,0 1-21,-1-10 1,1-2-62,0-3 1,1-2-407,-3 21-689,4-17 62,2-18 1120,9-14 0,-6-6 0,5-4 0</inkml:trace>
  <inkml:trace contextRef="#ctx0" brushRef="#br0" timeOffset="82854">5899 8044 20632,'4'-50'1340,"1"0"1,-2 6 0,-4 5-608,-7 11-189,-2 11-292,4 7-179,2 8-23,3 4 23,0 8 22,0 13 53,-1 7 1,-1 3-87,-4 25-51,1-16 0,0 1-44,-6 18-426,2-1-549,4-5-3507,10-7 3684,5-14 1,-1-15 0,-1-12-1</inkml:trace>
  <inkml:trace contextRef="#ctx0" brushRef="#br0" timeOffset="83604">6446 8215 18311,'-4'-1'3988,"1"0"-744,3 1-3104,-47-17-27,33 15-108,-34-13 21,47 19 46,6 0 106,8 1-105,4-2 39,19-1-6,27-14-72,-21 7 22,20-11 190,-48 11-61,-3 1-56,-18 2-101,-21 3-28,-1 2 11,-25 5 6,12 2-17,1 1-17,-4 2 34,26-6-12,-2 1 6,17-5 51,4-3 56,14 0-62,5-4-40,15-2-21,3-1-57,-7 0-576,7 0-3876,-4-1 3666,4 0 0,-13 2 0,-11 3 0</inkml:trace>
  <inkml:trace contextRef="#ctx0" brushRef="#br0" timeOffset="86184">7828 8414 21024,'3'-43'1040,"0"-1"1,0 0-1,3-20 1,-6 26-980,-6 43 63,-5 22-1,-3 28-89,7-15 0,0 3-742,0 8 1,1 4 701,2 5 1,1 2-31,2-18 1,0-1 0,0 0-52,0 8 0,1 1-416,2-3 1,0 2 0,0-3-772,0 1 0,2-1-1202,1 16 1,2-3-1608,-1-25 0,0-5 4083,5 5 0,-5-23 0,-3-12 0</inkml:trace>
  <inkml:trace contextRef="#ctx0" brushRef="#br0" timeOffset="86450">7830 8720 11934,'-4'-48'1586,"-1"0"0,0 0 0,1 3 1,-1 1-1,0 1-841,-2-16 0,0 2-238,2 7 0,1 1 0,2-4 0,3 4-278,3-13-218,3 25 1,3 4 156,14 2-15,14 0-108,13 13-50,13 15-338,-29 8 1,1 5 325,2 4 0,-2 4-14,-2 5 1,-4 3 10,-5 2 0,-7 1 32,-5 32 10,-24-14-285,-21-12 1,-10-2 276,5-11 0,-3-2-3,3 0 0,-4 0 0,1-2-56,-9 0 1,2-4-85,6-2 0,2-4-1052,-16 1-3508,26-17 4689,21-3 0,9 0 0,4 3 0</inkml:trace>
  <inkml:trace contextRef="#ctx0" brushRef="#br0" timeOffset="86825">8550 8028 21427,'1'-3'3552,"0"1"-2779,-1 2-734,8 10-5,-5 17-23,6 3 0,-5 9 0,-1 1-11,3-4 22,1 0 1,3-2 28,10-10 83,10-1 56,9-12 34,7-18 40,10-12-399,-26 3 0,0-4 269,0-2 1,-2-3-37,-3 0 0,-2-3-1582,-4-5 1,-2 1 1555,1-11 40,-7-7-61,-15 27-34,-2 2-107,-3 9 131,1 6-758,1 8 2619,3 10-5442,2 8 3540,9 13 0,-4-15 0,5 1 0</inkml:trace>
  <inkml:trace contextRef="#ctx0" brushRef="#br0" timeOffset="87287">9535 7902 26474,'-39'-27'41,"0"0"0,2 8 1,12 12-20,28 24-11,8 24 12,12-4-18,0-5 1,3 2-394,11 12 371,-6-10 0,-3-1-5,-3-1-46,-7-2 1,-4 2-202,-8 7-313,-13 15-651,-21-18-1142,-14-11-3595,-19-10 3925,20-14-459,-13-17 2185,28-14 1485,-3-21 461,18 20 0,3-3 542,1-10 1,3 2-1123,-1-17-115,4 23 1,1 2 170,1 2-307,0 0-253,-1 12-240,-2 10-286,0 8 711,-6 12-706,-4 12-33,-6 16-6,0 14-1876,8-14 0,2 1 750,2-4 1,2 1-961,0 0 0,2-1 1535,4 21 1,-1-35 0,1-3 0</inkml:trace>
  <inkml:trace contextRef="#ctx0" brushRef="#br0" timeOffset="87676">9953 7729 24178,'2'-57'1071,"1"0"1,-3 0 0,-1 12-803,-3 28-230,-2 0-17,3 23 1,2 18 5,4 11 0,1 5-9,1 4 1,1 4-460,0-6 0,0 4 1,0-1 461,2 15 0,0 2-13,-4-15 1,0 0-1,-1-3-9,-1 2 0,0-3-17,-2 9 1,-2-5 10,-1-8 17,-1-6 225,2-16 111,3-16-201,2-5-146,16-29 0,6-6-269,-5 8 1,3 0 268,1 1 0,0 1 0,17-13-97,-15 20 0,1 2 97,19-3 0,-10 9 0,3 3 0,-6 4 0,0 4 0,8 3 0,-1 4 0,13 8-3,-21 3 0,-2 6-1728,-8 9 0,-5 4 1731,0 7 0,-4 0 0,-2-9 0,-4-2 0,-8 17 0</inkml:trace>
  <inkml:trace contextRef="#ctx0" brushRef="#br0" timeOffset="88712">11280 7683 22475,'-1'-50'870,"0"-1"0,2 4 0,-5 15-769,-4 30-90,-4 14 34,-11 21-26,6-2 1,-1 5-356,-4 12 1,1 7 333,3-2 0,1 5 0,2-3-666,-1 6 0,3 1 641,4-3 1,2 4 0,6-4-114,11 0 0,5-4-551,-3 0 1,7-1 49,10-10 1,9-1 0,2-6-1388,8-2 0,6-6 2028,2-1 0,5-1 0,-6-4 0,-11-7 0,-4-4 0,-1-4 0,1-1 0</inkml:trace>
  <inkml:trace contextRef="#ctx0" brushRef="#br0" timeOffset="88939">12479 7699 17353,'-28'-44'524,"0"1"1,3 5 0,7 9 2129,14 20-2620,7 11 1414,12 13-1426,17 18-28,-5-6 1,3 5-43,8 10 0,0 4 21,-9-10 1,-1 3 0,-1 2 340,1 4 0,-3 2 1,-2 1-644,-3 4 1,-4 1-1,-4 1-876,-6 3 1,-5 0 0,-4-2 867,-3-5 0,-2-1 0,-2-4 0,-3 3 1,-2-7-1,-9 7 0</inkml:trace>
  <inkml:trace contextRef="#ctx0" brushRef="#br0" timeOffset="90022">15303 7943 20615,'-57'6'543,"0"0"1,3 0 0,14-1-628,34-3-124,2 1 169,9 1 83,7 1 7,31-1-180,9-5 0,8-2-702,-15 1 1,2-2 0,0 1 805,5-1 1,0 0 0,1-1-27,4 0 1,0-1 0,-1 0-456,-9 2 0,-1 0 1,-3 0 454,13-1 1,-4 1-71,0-2 1,-18 6 182,-35 9-12,-25 10-22,-17 4 11,4-4 0,-10 3 1,3-2-401,-2 2 0,-2 0 407,6-2 0,-5 2 0,0 1 0,6-4-15,-5 2 0,4 0-15,3 0 1,-1 1 0,7-2 1206,-6 9-1240,-4 5 1411,37-8-1350,14-17 46,38 5-84,13-20-453,-10 0 1,3-2 474,0-5 0,0-3 58,0-1 1,-1-2-12,-12 4 1,-2-2 628,5-12 0,-6-3-183,0-19-241,-15 12 0,-3-1 47,-9 6 1,-6 0 122,-5-4 1,-4 0 37,-9-20-275,-5 8 651,1 18-500,8 17-218,3 2 39,4 8 895,5 4-1130,0 7 462,9 11-406,6 18-40,16 18 28,0-5-550,-1-7 0,0 1 469,-9-11 0,-1 0-221,7 15 0,-3 3-1232,-13-7 1,-5-1-1483,-5-7 0,-3 0 2449,-8 5 1,-1-7-1,5-15 1,1-4 0</inkml:trace>
  <inkml:trace contextRef="#ctx0" brushRef="#br0" timeOffset="90630">17568 8185 11970,'-3'-56'1445,"-1"-1"0,3 11 0,-3 8 1803,-7 12-3180,6 20 1374,-4 12-1397,0 18 849,-4 19-878,0 16-8,7-26 1,3 1 1541,3 1 0,3 0-1553,4-1 0,4-1 14,4-4 1,4-1 38,26 15 163,-14-28 0,-1-3 16,11-1 242,10-21-113,-26-14-84,2-17-83,-8-14-124,-7 8 8,-9 8 1,-3-1 36,-5-11-62,2 16 1,-3 1 5,-7-5-11,1 14-56,4 12-146,4 8 197,3 6-505,2 9-565,7 10-1076,8 13-3272,16 8 5378,3-3 0,-10-14 0,-9-10 0</inkml:trace>
  <inkml:trace contextRef="#ctx0" brushRef="#br0" timeOffset="91087">18412 8029 24749,'-5'-44'728,"0"0"0,0 4 1,1 9-545,2 23-161,1 5-23,0 12 5,1 1 18,0 28-6,5 1-15,0-8 1,1 1-207,4-1 0,3 0 193,2 2 0,2 0-1,2 0 1,1 0-23,0-2 1,0-1-26,-3-2 1,-2 0-77,3 19-117,-26-8-73,-24-8-151,-21-11 114,21-14 1,0-4-439,-30-13 161,12-13 85,16-18 240,18-14 322,12 22 1,3-1 120,3-2 0,2 0-2,1 1 1,1 1 645,5-23 393,-3 14-499,-4 15-100,-5 13-332,0 7-174,-3 8-5,-3 10 296,-6 10-285,-12 28-72,6-10-1,5-4 1,0 1-68,0 17-338,6-18 0,2 2-228,1-1 1,3-1-3373,4 30-5820,9-9 8559,0-20 0,-1-15 0,-6-15 0</inkml:trace>
  <inkml:trace contextRef="#ctx0" brushRef="#br0" timeOffset="91830">18733 8255 20610,'5'-7'5607,"-2"1"-5154,-3 6-234,0 0-180,27-58-50,-20 43 5,19-39 6,-23 60 6,5 4 5,9 1 6,10-1 5,5-5-3347,7-10 3370,-13-1 39,5-14-33,-19 4 223,5-32-218,-12 23 73,-3-28 0,-11 26-1,-4-1-27,-4 8 3347,-1 9-3425,-4 9-18,-7 14-10,-6 12-7,-4 17-220,20-14 1,3 1 175,1 4 0,4 1-79,3 3 1,4 0-163,6 20-801,12-15 0,9-3-204,0-15 0,5-3-968,15 8 1,5-4 921,3-11 1,2-6 1042,5-4 0,1-3 862,0-4 0,0-3 754,-5-3 0,-3-3 41,-7-1 1,-3-4-320,-5-4 1,-5-2-171,9-17-522,-12 1 180,-19 7-174,-15 13 221,-13 2-417,-19 8 17,-17 13-106,22 3 0,-1 2-37,0 4 0,2 2-31,-17 12 1,5 20 10,31-14 978,10 20-1117,36-20 50,16-9 73,-16-18 0,1-6 39,-3-5 0,0-3 71,0-4 0,-2-4-60,-2-4 0,-2-4 34,-3-5 0,-2-3-383,-2-6 1,-4-3 382,-1-8 0,-4-1 25,-1-6 0,-2-3 68,-3 14 0,-1-2 0,-1 3-91,-1-1 1,0 1-8,-2-7 0,-2 5-68,-4 9 0,2 8 0,0 13 0,4 15 0,1 12 0,2 20 0,2-1 0,0 6 0,2 14 0,0 4-267,-1-10 0,1 3 0,-1 0 179,0 6 0,0 1 0,-2 1-836,-1 2 1,-1 1-1,-1 0-1636,-2 1 0,-2 1 1,-1-3 2197,1-5 1,0-2 0,-1-4 0,-2 2-1,1-6 1,0 6 0</inkml:trace>
  <inkml:trace contextRef="#ctx0" brushRef="#br0" timeOffset="92237">21505 8068 23915,'1'-44'681,"-1"0"1,1 0 0,0-20 0,-8 13-234,-19 24-397,1 21-12,-14 54-33,23 3-640,7 5 0,3 6 603,4-10 0,2 3-210,1 5 0,1 6 1,0-2-1021,-1-6 0,1-1 0,-1 2-1197,1-10 0,0 2 1,0-1-1,-1-6 1925,0 14 0,0-8 0,-1-14 1,0-7-1,0-13 0</inkml:trace>
  <inkml:trace contextRef="#ctx0" brushRef="#br0" timeOffset="92714">21252 8566 19628,'-1'-45'772,"-1"-1"1,1 1 0,-1-2 0,1 4-611,0 6 1,1 6-62,4 7 548,18-2-666,-1 13-1709,15 7 1,4 4 1691,7 3-384,-6 1 0,6 1 0,-4 0 401,-11 0 1,1 1-205,13-1 0,7 2 1,-8-2 226,13 0-53,-2-3 0,-5-1 86,-18-3 1826,13-7-1629,-36 1 2584,-2-1-2377,-12 2 1660,-3 4-2030,-5 2 724,-7 12-634,-7 11-46,-9 16-38,-1 11-68,21-12 0,5 1-288,7 24 283,12-3-1656,15-30 1,6-5 1655,2-3 19,0-4 0,1-5 211,10-13 27,1-11-140,-10-6 112,-7-19-33,-12-4-85,-8 8 1,-2-1-6,-10-22-73,-2 25 0,-4 4 0,-12-2-16,-13 2 160,-1 13-261,3 3-415,0 5 3263,18 11-8337,0 9 5567,7 2 0,1-1 0,4-4 0</inkml:trace>
  <inkml:trace contextRef="#ctx0" brushRef="#br0" timeOffset="93097">23484 8438 23153,'2'-9'1772,"5"-26"1,1-4-1218,-2 16-427,2-14 1,0 5-123,-5 25-17,-2 9 39,3 34-67,-1 2-12,3 18-55,-3-10-482,-1-15 0,1 1-2017,4 1 0,0 1-532,-2-1 1,2 0 2288,13 22 0,-14-42 0,0-2 0</inkml:trace>
  <inkml:trace contextRef="#ctx0" brushRef="#br0" timeOffset="93255">23616 7955 25113,'-22'-41'-69,"1"1"0,1-1 0,7 17-1202,16 44-7003,12 32 8274,0 5 0,1-5 0,-9-29 0</inkml:trace>
  <inkml:trace contextRef="#ctx0" brushRef="#br0" timeOffset="93933">23864 8300 21075,'1'-6'4111,"0"2"-3394,-1 4-224,27-61-280,-18 44-183,6-17 1,1 7-19,-7 28-24,4 11 24,7 12 10,5 17-16,-3-2-1,1 18 0,-17-24 1,-2-1 2,1 0 1,-2-1-3,-3 26-1,-9-20 119,4-25 32,-2-2-21,6-28-113,2 3 73,6-30 40,6 3 27,10-13-100,-2 11 8,-2 18 0,2 1-25,9-1-40,20-4-5,-15 20 0,-3 9 0,-11 6 0,9 21 28,-4 2-11,13 18-17,-7-4-22,0-1 10,-6-13 24,9-1-12,-11-18 5,10-2 23,-7-18 56,0-11-33,-6-3 33,-2-8 0,-2-2-23,-1 1-25,0-4 1,-1-2 75,-1-3 11,4-10-15,-2 8-108,-4 11 0,-5 13 0,-4 10 0,-2 7 0,-2 3 0,-1 8 0,-2 10 0,-1 16 0,3 13 0,7 11 0,11 4-102,-2-30 0,4 0 102,3 0 0,3-1 0,2 1 0,2-3 0,-1-1 0,1-1 0,-3-3 0,-3 0 0,11 14-181,-17-8-194,-21-8-353,-17-4-728,-16-7-1462,-8-6 2918,-5-16 0,23 5 0,6-6 0</inkml:trace>
  <inkml:trace contextRef="#ctx0" brushRef="#br0" timeOffset="94830">25283 8203 25422,'27'21'912,"1"-6"-704,-1-9 66,3-7-145,-10-2-40,-3-3 147,-9-9-113,-4-2-45,-2-14 1,-6 2 49,-2 2 1,0 7-34,1 11-44,-1 6-12,-6 11-39,-10 11-3414,-18 28 3436,11-10-22,9-6 0,3 1-92,8 8 92,5 11 6,15-4 5,14-8-22,13-9-12,9-11 35,4-9-7,0-11 18,-5-10 44,-6-11-28,-7-10 17,-5-8 0,-5-2 22,-3 4-5,-5 8-6,-2 9 1,-3 7-52,2 4 3359,3 3-3347,5 2 104,6 5-144,17 18 12,-2 8-6,-15 1 1,-1 3-17,5 21 22,-6 2-6,-14-16 40,-5-5-23,-2-3-17,2 3 12,-1-11-28,5-9 10,8-6 7,22-13-3398,5-7 3403,5-5 8,-21 2 0,-1-3-203,16-22 209,-16 11 0,-2-3 6,-2-5 0,-3-2-1113,-3-5 1,-3-2 1092,-4-4 0,-4-1 0,-3-3 0,-3 0-210,-3-2 1,-2 2 209,-1 3 0,-1 3 0,0 2 0,0 4 0,-1-8 1978,2 14-1978,4 31 228,1 2-228,-1 7 3070,-2 13-3070,0 45 390,1-7-390,1 4 0,2 4-546,2-11 0,2 0 546,0-7 0,1 2 0,1 0 0,1-1 0,1-1 0,0 1 0,6 17 0,-1-1 0,-1-6 0,0-3 0,-3-7 0,-1-2-6,-3-8 0,0-2-890,1 14-1686,3-17-7249,6-21 8750,-3-7 0,-1-6 1,-9 2-1</inkml:trace>
  <inkml:trace contextRef="#ctx0" brushRef="#br0" timeOffset="95046">26042 8093 26832,'43'-20'47,"1"-1"1,0 0 0,0 1-1,-1-4 1,-2 1 0,0 7-46,18 7 1,-4 8 221,-21 0 1,-2 0-416,10 0 1,-3 1-1831,7 6-7810,-22 3 8163,-27-1 0,-8-1 0,5-5 1</inkml:trace>
  <inkml:trace contextRef="#ctx0" brushRef="#br0" timeOffset="97659">5454 10271 19843,'0'-4'5455,"0"1"-4643,0 3-565,0-22-12,0 16-5,1-16 38,0 22 628,-1 0-823,1-3-6,-1 1-5,1-3-6,-1 3-17,0-2 28,0 2-5,0-1-84,1 2 16,-1 5-5,1-1 16,-1 4 23,0-5-28,0 1 265,0-2-265,1-11 0,-1-7 0,3-14 0,3-5 0,5 1 0,5 6 0,4 9 0,5 9 0,3 7 0,3 12 0,-1 14-52,-6 20-116,-8 19-313,-16-23 0,-5 3 327,-5 5 0,-6 1-948,-9 7 0,-7-1 1057,7-13 0,-3-1 1,-1 0 30,-4 1 1,-1 0 0,0-1-272,0-2 0,-1-1 0,1-2 335,-12 9 1,1-6 16,9-12 0,3-5 129,-11-6 475,20-25-531,15-15-50,23-21-62,-2 12-540,13 7 1,4 3 528,2 6 2,1 2 1,3 3 770,14 2-795,0 3-85,12 4-873,-1 17-1451,1 0-2502,-28 0 1,-4 0 3884,3 2 1,-12-4 0,-15-7 0</inkml:trace>
  <inkml:trace contextRef="#ctx0" brushRef="#br0" timeOffset="97826">6067 10559 24447,'0'-3'2481,"0"0"-2156,0 3-320,69-52-2025,-23 28 1197,7-9 0,4 1 823,-17 19 0,-4 4 0,7-3 0,-5 3 0</inkml:trace>
  <inkml:trace contextRef="#ctx0" brushRef="#br0" timeOffset="98508">8125 10848 25057,'4'-49'536,"0"0"0,-1 1 1,2-17-1,-3 11-188,-6 16-147,-4 19-184,0 17 17,-3 23-1,-1 26-36,4-10 1,-1 4-446,-2 7 1,-1 6 443,2-7 0,-1 4 0,1 0-694,1-4 1,1-1 0,0-1 684,0 0 0,0 0 0,0-2-18,1 19 0,2-5-42,1-18 1,1-1 2,0 7 0,0-3 31,0 5 0,-1-17 27,1-31 681,-2-16-674,-3-38 13,5 19 0,0-1 759,0-4 0,0-3-760,5-2 1,0-5 0,2 5-405,-1 5 1,1-1 398,2-10 0,3-7 0,0 4 3,4-1 1,2 1 1,1 2 1,2-4-1,0 5-1,1-1 0,2 1 1,2 3 1,5-2-1,0 7-1441,0 11 0,1 3 1431,4-8 1,3 3-651,7 11 1,-1 7 629,13 6 172,-23 4 0,0 6-255,21 31 27,-27 6 533,3 11-543,-22 11 63,-20-26 1,-4-1 20,-11 22 12,-1-25 1,-7 1-1,-2-4 441,-12 2 0,-2-4-448,13-4 0,-1-1 0,1-1-53,-17 2 0,5-6-681,2-7-1311,20-16-229,32-6 1760,35-22 1,-21 23 0,16-8-1</inkml:trace>
  <inkml:trace contextRef="#ctx0" brushRef="#br0" timeOffset="98884">9053 10257 24489,'-47'33'140,"1"-1"0,7-7 0,7 2 168,16 7 0,8 1-302,2 10 0,11 16 5,16-23 0,12-11 0,-2-12-3359,17-12 3393,-23-8 1124,31-21-939,-28-4 10,9-18 220,-22 11-275,-9-25-2231,-15 20 2079,-1-8 2283,-17 17-2266,-15 17-44,-4 4-14,0 9-115,5 15-224,25 4 50,-2 4 1796,29 13-4322,12-6-7008,17 13 8921,-9-16 1,-8-8 0,-17-11 0</inkml:trace>
  <inkml:trace contextRef="#ctx0" brushRef="#br0" timeOffset="99318">9588 10409 27544,'-15'34'67,"-1"0"0,0 6 1,0 2-66,-2 10 1,0 4-969,6-15 1,-1 1 0,1 1 922,0 3 0,-1 1 0,0 0-51,0 2 1,-1 0 0,1-1 9,-1-1 0,0-1 0,1-2 47,-6 13 1,1-3 483,4-15 1,1-5-308,-2 2 436,9-32-543,6-14-1416,5-25 0,3-6 1411,1-8-12,-2 9 1,2-7 0,-1 5 424,-2 7 1,1-1-426,5-17 1,1-9 0,0 6-467,-2 9 1,1 0 475,1-3 1,2-7 0,1-1 0,-1 6 15,3-9 0,2 2-16,-2 5 0,1-4 0,1 5-15,4-3 1,0 6-4,-5 13 0,0 3 9,3 4 0,2 3-6,19-1-16,-8 8-29,23 24 23,-24 25 5,8 9-17,-21 2 1,-6 4 1178,-7-11 1,-5 1-1171,-1 14 0,-8 1 0,-11-11 0,-7-3-1321,-9-1 1,-7-4 1118,-7-3 0,-2-4-28,8-5 1,-2-3-4673,-20-2 1,4-4 4041,6-3 0,15-4 1,7-1-1,21-1 1</inkml:trace>
  <inkml:trace contextRef="#ctx0" brushRef="#br0" timeOffset="99805">11024 10105 21243,'-2'-60'1462,"1"-1"0,-3 11 0,0 4-751,-9-4-319,-5 26-224,-3 18-112,3 12 47,-2 15 1,0 8-559,3 3 0,0 3 480,-8 21 0,0 5-410,11-17 0,2 0 0,2 2 372,0 2 0,1 1 0,4 2-81,2 9 1,4 2 0,2-4-25,0 3 1,6-2-227,4-9 1,5 1 0,3-8-921,11-5 1,6-6-2294,11 5 1,5-3 3556,-3-9 0,-2-6 0,-14-7 0,-4-3 0,7-1 0</inkml:trace>
  <inkml:trace contextRef="#ctx0" brushRef="#br0" timeOffset="100025">11953 10183 21450,'-8'-59'1727,"1"0"0,0 8 0,-2 5-1010,-5-8-280,2 25-286,5 16-117,5 12 5,9 16-6,13 19-19,-2-5 0,1 3-11,0-3 0,0 2-708,3 8 1,2 6 0,-2-1 659,1 8 0,-3 1-77,-2-1 1,0 4 0,-5-2-662,-8-6 1,-5-2 0,-4 1-355,-6 1 0,-4 0 0,-4-2 1137,-1-5 0,-2-2 0,0-4 0,-4 3 0,1-5 0,-8 4 0</inkml:trace>
  <inkml:trace contextRef="#ctx0" brushRef="#br0" timeOffset="100788">14333 10219 23747,'52'-15'-32,"-1"1"0,0-1 0,1 0 0,-3 2 0,1-1 0,-1 2 0,-2 3-93,3 4 0,-2 2 0,-3 1 13,9-2 0,-2 3-230,4 2 0,-7 5 34,-12 6 1084,-12 15-793,-41-4 31,-20 3 0,-8-1-519,5-4 1,-1 0 532,-8 3 0,-3 2 56,11-6 0,-2 0 0,4-2-14,3 0 0,3 1-45,-12 5 1,4 0 424,10 4-456,27-9 0,23-9-27,23-6-6,17-12-29,-25 1 0,0-1 96,1-4 0,-1-3 33,-2-1 1,-3-3-41,-4-1 1,-3-3 98,-4-3 1,-2-1-1,-5-4 0,-2-1 310,-3-4 0,-3 0-251,-1-2 1,-2 0 55,-3 1 0,-1 1 297,-5-24-45,-3 16 445,3 19-781,4 14 22,2 9-134,4 17-22,2-2-12,4 17 18,11 12 5,10 10-65,2 0 1,0 3-119,-11-14 1,-2 1-95,6 14 0,-11 1-608,-19-15 0,-10-1 857,-14 9 0,-2-4 0,12-19 0,-1-2 0,-2 0 0,-1-1 0</inkml:trace>
  <inkml:trace contextRef="#ctx0" brushRef="#br0" timeOffset="102951">17729 10785 23786,'9'-42'805,"0"0"0,0 1 0,5-16 0,2 6-559,-1 16 1,2 5 11,9-13-129,-9 20-73,-9 19-17,-5 21-17,-3 21-22,-10 23 19,3-24 1,-3 1-215,-4 4 0,-3 0 192,-2 0 0,0 0 14,-1-2 1,-1-1-15,3-3 0,0-3-3,-10 20 12,11-21 28,8-15-12,8-22-22,8-16 45,7-27-23,-2 15 1,2-3-680,2-9 1,1-1 686,3-7 1,1-1-11,1-3 0,2-2-11,-5 12 0,2 0 1,-2 2-2,1-2 0,0 2-5,8-12 0,0 4-61,-10 25 1,1 2 43,5-3 0,1 1-41,0 7 1,0 3 71,25-2-34,-4 14 28,-7 21 1268,-9 19-1329,-13 22 44,-14-20 0,-7 2 3,-16 15 1,-7 0 55,8-16 0,-4 0-68,-14 3 0,-7 2 0,4-7-338,11-12 1,-1-2 374,-23 15 1,1-2 33,9-11 22,4-4-16,23-12-74,13-10 29,12-3 365,12-4-382,16 1 0,14 4 0,11 9 11,-29 1 0,-1 2 276,1 2 1,0 3-344,-1 0 0,0 2-39,-1-1 0,0 0-110,2-1 1,0-1-113,0-1 1,2-3-31,1-2 0,1-1 81,0-4 0,0-2 168,-3-2 0,-1-2 148,23-14 281,-12-13 229,-12-7-135,-8 0-49,-9 3-46,-8 14 73,-5 4 28,-4 8-392,-1 5 17,-3 4-44,-1 4-29,-2 3 6,1 2-29,3 3 7,5-2 33,4-1 11,10-1 0,6-3-22,12-1 0,12-11 33,-8-4-5,-4-4 11,-14-5 22,-12 4-5,0 0 56,-14-6-79,2 14 1,-15-6-5,0 14-18,-9 3 0,-4 10-7,0 8 1,-3 21-16,15-11-51,0 21-134,16-14-823,10 23-600,13-10-1848,14 0 1948,0-25-1007,16-9 1456,-1-18 1196,-15-1 0,1-4 963,7-6 0,1-4-1291,-2-3 1,-2-1 565,-5 3 0,-2-1 263,15-17-1195,-9 4 976,-16 12 694,12-12-324,-21 19-526,-3 4-196,-4 4 2262,-4 8-2284,-5 7 3386,-5 9-3376,-12 22-33,5-9 23,-7 19-29,10-17-22,-1 7 50,3-6-22,6-16 62,5-8-17,11-20-17,1-1 22,15-19 12,3-3 16,-5 6 1,2-1-21,-2 4 1,-1 1-7,21-22-52,-1 10 0,-8 14 0,7 0 0,4 13 0,-11 13 0,2 13 0,-17 3 0,-3 16 0,-12 9 0,-7 2 0,-7 5 0,-5-17 0,3-12 0,4-10 0,4-8 0,12-20 0,6-6 0,14-18 0,-3 6 0,12-9 0,5 3 0,3 3 0,-15 16 0,-1 4 0,4 2 0,12 4 0,-18 10 0,7 7 0,4 18 0,-14-1 0,-2 5 0,-15-6 0,-4-3-74,1-2-341,5-3 7,9-8 178,11-5 135,10-10 89,-4 1 85,15-17 16,-22 7 73,7-7 61,-17 8-173,-11 6 34,-1 3-79,-6 7 28,-2 6-5,-3 6-23,-3 8-16,-1 5-18,4 3 40,1-7-11,7 3-57,14-6 23,9-3-17,7-6 34,27-8 39,-13-9-390,-13 1 1,0-1 389,7-8 36,12-15 132,-23 6-38,7-11-158,-21 7 0,-11 4 0,-14 4 0,-9 6 0,-9 5 730,-4 6-730,1 10 75,0 6-75,8 4 0,-3 18 0,15-9 0,-1 14 0,13-17 0,16 6 0,8-15 0,14 1 0,2-13 0,0-10 0,-12-1 0,4-25 0,-24 16 0,3-23 0,-21 17 0,-9-7 0,-11 2 0,-7 1 0,6 8 0,-2 0-522,14 9-1203,4 3-3137,13 5-4969,6 4 9801,4 1 1,-5 0 0,-2-1 0</inkml:trace>
  <inkml:trace contextRef="#ctx0" brushRef="#br0" timeOffset="103668">20833 10632 24704,'-11'-39'429,"1"0"1,0 3 0,-2 6-133,-12 12-45,-2 4-62,-4 3-61,-2 5-45,-5 5-23,-6 9 29,-5 6-31,18-1 0,1 3-31,-9 5 28,-6 16-23,28-8 1,3 9-17,17 1 11,19-2 5,22-3-25,-14-19 1,2-3-1691,3-1 0,1-3 1707,0-1 0,-1-3 6,-2-2 0,-1-3 28,25-6 86,-14-7 85,-11-7-12,-13-5-44,-10-5-34,-11-4 3327,-10-3-3467,-11 1 30,-12 3-30,-6 4 0,-6 7-136,1 8-816,5 6-4116,6 5 5068,12 4 0,10 0 0,8 0 0</inkml:trace>
  <inkml:trace contextRef="#ctx0" brushRef="#br0" timeOffset="104551">21094 10654 22377,'-3'-63'1176,"1"0"0,0 8 0,2 7-688,6 11-163,1 16-291,2 11-4,5 14-18,11 16 10,10 16-31,-12-12 1,0 4-6,2 2 0,-1 3-14,2 9 0,-4 0-158,-6-13 1,-4 1 160,-1 9 0,-7-2-50,-21-1 98,-11 0 66,-11-19 85,1-21-129,15-4 67,9-21 339,18-2-378,11-15-1683,5 13 1,3 2 1615,15-14-15,-3 14 1,2 2-818,4 5 683,4 4 0,3 2-294,-15 10 0,0 2 50,13-3 1,0 2-1525,-10 10 1,-4 2 1131,7 3 1139,-7 15-1391,-26-4 1505,-8 5 63,-8 0 825,-4-7-163,-2-1 2753,6-8-3073,2 1-185,5-3-346,1 1 823,17 5-1031,-3-7 11,29 6-62,4-7-10,16-1-159,-29-3 1,0-1 185,22-5 163,-7-9-157,-22 1 78,-5-13-39,-16 1-33,-4-11 50,-13-13-39,-2 12-68,-3 3 23,-2 17-44,2 12 231,-8 2-254,-12 17-23,12 0 0,-17 28-5,27-18-11,-12 31-96,18-10-369,4 18-1946,16-22 0,5 1-1471,9 14 3904,1-17 0,1-6 0,-7-11 0,1-2 0</inkml:trace>
  <inkml:trace contextRef="#ctx0" brushRef="#br0" timeOffset="105441">23984 10630 21259,'12'-51'606,"0"-1"1,0 1 0,0-1 0,3-10 0,-2 2-1,-1 6-446,-3 10 0,-1 5 114,-3 3 0,-1 4 994,-1-1-1217,-2 8 283,-6 35-323,0 21 0,1 9-17,-2 7 1,0 5-830,1 8 0,0 5 0,1-3 838,0-1 0,0 3-44,3-10 0,-1 6 1,1 1-1,0-3-656,2 4 0,1-2 1,0 2-362,0-3 1,1 2 0,0 1 0,0-5 300,0-1 1,1-3 0,0-3-932,1-2 0,0-3 1,-2-9 1731,-4-4 1172,-5-6 347,-9-43-819,0-7 1351,-2-7 0,-1-5-1591,1 5 0,0-3 23,-9-18 0,0-2 230,8 15 1,1-2-342,3-1 0,1-3 1,3 4-272,3 8 1,2 1-34,-4-16 0,9 0-1499,17 6 1,9 4 1408,-3 12 0,5 1-19,17-13 0,7 3-466,-1 16 1,2 5 451,-9 2 0,2 2-2,-4 3 0,1 1 0,0 0-1,11 0 0,1 1 15,-10 1 1,1-1 0,0 1 9,3-2 0,0 1 1,-3-1 7,7-1 1,-4 0-207,-2-1 1,-7-1 282,-7 1 674,-18 2-630,-18 5 2621,-15 8-2604,-22 11-73,11-4 0,-1 2 420,-4 4 1,0 2-480,2 2 0,2 1-34,6 0 1,4 2 860,-3 26-869,23-3 17,8-12 11,24 3-22,21-10 50,3-7 17,-23-14 0,0-5 207,13-12 118,-9-10-51,-11-13-212,-8 2 84,-7-30-118,-8 8-202,-4 13 1,-2-1 150,-8-23 6,-8 8-22,-4 12 480,-1 13-620,1 13-3982,0 11 3349,9 7-4811,2 11 5567,8-1 0,3-2 0,1-4 0</inkml:trace>
  <inkml:trace contextRef="#ctx0" brushRef="#br0" timeOffset="106025">25420 10916 25582,'-36'-41'645,"-1"0"1,4 5 0,9 9-528,22 20 82,1 5-155,2 12 16,2 18-11,3 31-31,-3-15 1,-1 4-833,0 10 0,-1 3 818,-2-17 1,-2 1 0,-1 1-3,0 1 1,-1 1 0,-2-1 1,-1 0 1,-1-1 0,-1 0-12,1-4 0,-1-1 1,0-1-134,-5 12 0,1-4 139,2-11 0,0-6-6,-6 7 12,6-25-6,6-25 5,3-21-5,10-25 8,-1 18 1,1-3 265,4-8 1,3-2-277,-4 12 0,1-2 0,0 0-309,2-4 0,0-1 1,1-1 315,0-2 1,1-1 0,0 0-8,0 0 0,0 0 0,0 2 2,-1 1 0,1 1 0,-1 2 3,0 4 1,-1 2 0,0 1 7,5-12 1,0 4-176,0 8 0,0 4 155,1 6 1,0 3-25,22-9-35,-2 16 18,-2 23 33,-8 23 0,-8 30-81,-14-18 0,-3 3 84,-6 5 0,-5 2-9,-4-1 1,-7-2 99,-6-1 1,-7-4-109,-5-5 0,-5-3-178,-3-4 1,-3-4 79,-1-5 0,0-2-157,1-4 1,0-3-438,5-3 1,1-3-2321,6-4 1,3-3 3042,-12-8 0,21 1 0,16 1 0</inkml:trace>
  <inkml:trace contextRef="#ctx0" brushRef="#br0" timeOffset="107902">26584 10798 18750,'-6'2'4733,"2"0"-4125,19-27 0,10-10 199,1-3-744,3-4 1,1 1 417,0 6-122,-10 15-269,-8 13-45,-8 18-17,0 13 5,4 15-33,3-2 0,3 2-6,-2-9 1,1 0-28,6 9 0,1-2 55,11 5 28,-4-12 180,-9-12-124,-9-12 34,-3-13-67,-1-12-22,2-17-12,5-11-28,5-8-5,7-1-9,-7 28 0,1 2 435,13-14-603,0 17 0,4 2-512,21 0-254,-13 7 1,3 3 67,-6 5 1,1 3-499,1 1 1,0 3-962,1 1 1,-1 1-1232,-1 2 0,-1 2 1562,-2 0 1,0 1 1929,0 0 0,-2-1 3326,12 1 6,-9-3 2493,-23-8-1786,-9-3-1966,-3-3-314,-2-3-868,-4 0-85,-5-1-342,-6 2-122,-12 3-124,-10 3-1780,4 7 0,-1 3 1641,-15 3-7,10 3 1,1 3-365,-5 14 347,-4 11-118,17 4 136,15 1-6,19-2-28,17-4-23,16-7 51,0-12 34,-3-12 0,3-7 162,21-18-112,-24 8 0,-3-2 3160,11-20-3093,-22-1 579,-9 6-523,-1-3 199,-6 6-322,-5 13-67,-4 5 5,-6 8-16,-6 8 22,-9 15-28,5 14-28,4 6-23,20 0 6,16-8 17,19-2 20,-13-18 0,3-2-310,12-2 1,1-3 323,19 3-1,-19-13 1,-1-5 0,9-14 38,-14-4 1,0-6-40,-7-1 1,-2-4-6,6-12 0,-4-2 0,-9 12 0,-3-3 6,5-15 0,-1-2 8,-5 4 0,-1-1-278,-3 9 0,1-1 1,-2-2 291,1-5 0,0-2 0,-2 4 14,1-9 0,-2 3 5,-1-1 1,-2 6 2,-4 4-21,-6 13-29,-2 21 0,-4 3 0,-10 19 0,-10 21 0,-5 9-222,6-1 0,0 6 222,4 1 0,1 4 0,2 4 0,1 4 0,3 1-18,4-8 1,1-1 0,3 2-227,0 6 0,2 2 1,4-2-113,8 8 0,4-5 107,-2-14 0,5-2-448,8 4 0,7-3-943,4-9 1,3-3 1003,0-4 0,2-4 490,-3-2 1,1-7 145,1-17 0,-2-6 173,0-6 270,3-12 0,-1-6-37,-15 7 0,-1-3 227,10-10 1,-1-2-152,-5 7 0,-3 1-43,-2 3 1,-1 2 1075,5-9-883,-9 8 577,-12 14-1137,-5 4-60,-5 8-7,-8 14 659,2 2-648,-7 32-32,14 7-1,1 0-1696,12-21 0,5-3 1685,8-4-28,20 14 45,0-19 22,10-2 0,-1-16 45,3-19 23,-10-9 72,3-16-89,-18 9 10,-3-3 85,0-16-62,-8 9-5,2-16-34,-11 22-34,-6 12 3326,-2 10-3628,-3 8 112,1 7-656,0 15 320,3-2-2451,17 15 1,6 1 512,3-5-964,10 5 1,6-2 251,-5-13 1,1-3 4189,-3-1 0,1-1 2361,1-1 1,-2-3-116,-3-3 2050,-7-7-3613,-14-2-559,0-5-387,-6 2-319,-3 2 492,-6 2-783,-3 1-124,-2 2 6,-4 6-23,8 3-22,-2 7-22,8 0-1,10 6-21,18 4 10,8-2 51,4-2 16,11-12 40,-18-12 50,11-9-72,-20-5 128,0-22-56,-13 6 56,1-16-54,-11 12-125,-8 5 0,-3 12 0,-25 6 0,1 14 0,-20 10 0,4 14 0,13 2 0,15 0 0,2 3 0,1 14 0,8-10 0,4 1 0,16 26-763,14-1-276,-4-31 0,2-1-8792,23 18 8070,-12-19 1,-11-9-1,-14-13 1</inkml:trace>
  <inkml:trace contextRef="#ctx0" brushRef="#br0" timeOffset="109135">4993 12657 23444,'-10'-51'395,"0"1"1,-2 10 0,7 5-284,29 1 118,13-1-146,1 6-447,-8 8 0,2 2 374,-3 5 0,1 4-11,2 0 0,1 4-11,4 8 0,-1 4 5,13 5 0,-20 6 1,-5 5-23,-8 21 17,-6 19 5,-16-27 0,-3 1-16,-12 23 27,0-23 1,-3 1 25,-1-3 0,-1-1 13,0-2 1,0-2 53,-1 1 0,0-5 510,-8-3-216,9-12 196,6-17-481,10 1-29,2-8 1,10-3 370,8 0-399,10-7-44,2 9 16,30 0-16,-10 11-17,-10 4 0,0 3-34,17 11-17,-10 9-27,-16 16 44,-31 9 28,-13 3-14,1-24 0,-3-2-30,-22 15 27,8-13-100,-11 0 27,20-14-2010,-32 4-7714,32-11 9103,-10-1 0,29-5 0,8-1 0</inkml:trace>
  <inkml:trace contextRef="#ctx0" brushRef="#br0" timeOffset="109327">5934 12740 18604,'32'-13'0,"0"0"0,19-9 0</inkml:trace>
  <inkml:trace contextRef="#ctx0" brushRef="#br0" timeOffset="111518">8039 12533 25040,'-35'-27'321,"0"-1"1,-6 2-1,3 9-265,11 16 0,-4 6 0,-1 1-39,4 2-23,-22 17-22,32-7 6,0 8 11,17 1-3393,12 3 3404,4-5-126,30 20 104,1-11 11,-10-7 0,1-1 11,-10-8 0,0-2-14,6 4 0,-1 1 25,11 15 45,-10-1-28,-14-4 106,-45-3-22,-14-10-73,6-5 1,-5-2 1301,-2-1 0,-1-3-1330,-2 0 0,0-1-6,1-1 1,0-2-17,7 0 0,2-4-353,-21-12 33,27 2-395,13-11-3866,34-14 4592,19-3 0,-9 4 0,4 10 0</inkml:trace>
  <inkml:trace contextRef="#ctx0" brushRef="#br0" timeOffset="111721">8415 12641 27326,'-10'40'162,"0"2"-190,-2-1-112,1 4-470,3 0-1334,3 0-6200,3-4 8144,1-10 0,1-13 0,0-10 0</inkml:trace>
  <inkml:trace contextRef="#ctx0" brushRef="#br0" timeOffset="111876">8457 12435 17344,'-32'-34'0,"6"7"0</inkml:trace>
  <inkml:trace contextRef="#ctx0" brushRef="#br0" timeOffset="112626">8795 12670 27410,'20'-27'44,"0"-1"1,20-8-45,3 52-17,-3 15-11,-4 12-39,-11 12-510,-17-22 1,-4 0 492,-5 25-129,-12-9 0,-6 1 95,2-15 1,-2-1 78,-8 13 0,-3-3 196,8-16 0,0-4 33,-12 3-83,14-16 257,7-27-107,10-5-162,-1-9 152,17-11 659,2 14-861,16-9-23,1 14 6,5 4-22,6 8-6,5 8-11,1 12-12,-4 11-5,-12 11-16,-15 9-18,-25 11 28,-6-22 1,-4 1-1,-6 2 1,-3 1-282,0-3 1,-2-1 319,4-4 1,1-2 33,-10 7 28,16-16-39,9-9 51,12-16-40,9-6-6,13-15 18,15-10-40,-14 16 0,2 0-89,4-5 0,1-1 81,4-3 0,-1-3 2,2-3 1,-1-1 5,0-1 0,-2-1 8,-3 2 1,-2 0 36,-5 6 0,-3 1 45,-5 4 0,-4 2 141,2-16-242,-10 9 0,-7 10 0,-2 9 0,-1 8 0,-2 5 763,-2 3-763,-6 9 0,-8 12 0,-7 17 0,3 0 0,9-1 0,4 3-354,1 19 354,6-15 0,4-1 0,8-8 0,4-2-110,5-3 1,3-2-731,8-3 0,3-4-2202,6-3 1,3-3 3041,-2-4 0,-1-3 0,13 0 0,-21-6 0</inkml:trace>
  <inkml:trace contextRef="#ctx0" brushRef="#br0" timeOffset="112834">10420 12578 28671,'-42'-5'0,"0"0"0,-9 24 0,7 14 0,20 8 0,6 7-2831,-6 6 1,4 0 2830,11-16 0,5-1-356,1 1 0,2 1-3255,3 10 0,2 1 3611,0-7 0,1-1 0,-1-5 0,1-6 0,3-9 0</inkml:trace>
  <inkml:trace contextRef="#ctx0" brushRef="#br0" timeOffset="113092">11269 12710 27236,'-29'-44'478,"0"0"0,4 3 1,4 13-479,12 23 0,5 5 0,4 0 0,1 8 0,12 26 0,3 14-495,5 11 495,-7-22 0,-2 1 0,-2-3 0,-3 1-1738,-1 19 0,-4 1 1503,-1-17 0,-6 0-2038,-12 3 1,-8 2 0,-1-5 1912,-3-7 0,-1-4 1,-5 6-1,3-3 0,-1-6 1</inkml:trace>
  <inkml:trace contextRef="#ctx0" brushRef="#br0" timeOffset="113943">14235 12634 24279,'33'-22'-89,"-1"0"1,14 7 0,7 2 0,-3 4-75,1 6 1,1 5-595,1-2 1,5 1 0,-7 2 624,-5 3 0,-8 3 60,9 15 701,-34-2-377,-53 14-140,8-17-43,-12 2 1,-3 0 199,-10 4-132,17-6 0,-1 0-93,11-3 1,3 1 56,-19 17-90,15-3-11,15-7 926,23 0-960,19-14-38,25-2 49,-18-12 1,1-3 11,24-6 41,-16-5 1,-2-3 14,-2-3 86,-2-7 1,-5-3 42,-11 0 162,-5-9 1,-5-4-201,-9-15 146,-3 17 1,-2 0-12,-1 10 1,-2 3 193,-7-21 479,2 19-574,6 15-314,3 12 124,3 5-169,0 3-5,7 17 5,9 14 34,3 10-34,-4-9 0,0 3-201,-2-2 1,-3 2 105,3 21 0,-4 4-208,-7-6 1,-5 0-415,-2-12 1,-3 2 0,-2-4-1410,-5 3 0,-3-4 2115,-6 5 0,1-6 0,3-9 0,0-1 0</inkml:trace>
  <inkml:trace contextRef="#ctx0" brushRef="#br0" timeOffset="115143">17980 12823 20532,'12'-51'1347,"-1"0"1,1-1 0,-3 4-592,-3 3 91,-11-6-685,-3 23 96,-35 10-202,16 20-9,-4 2 1,-1 3 8,-14 15-45,17-8 0,1 2 12,-20 16 10,7 6-38,19-13 16,5 7-11,14-12-28,26 16 39,5-12 17,15 4 6,-6-19 111,1-6 219,7-13-196,-9 2 174,4-18-73,-22 1-34,3-9-50,-4 3-156,-7 9-29,-4 9 0,-3 8 0,-3 9 0,3 17 0,2 21 0,-2-7 0,0 4-648,0 10 0,-1 4 648,-3 7 0,-3 5 0,-1-8 0,-2 4 0,0-4 0,1-14 0,-1-3 0,-1 3 0,-5 17 0,-3 4 0,-2-5 0,2-17 0,-2-2 0,-3 1-68,-2 1 1,-4 3-1,-1-1 1,2-4 52,2-2 0,0-3 0,-3-2 17,-8 6 0,-4-1 0,5-14-2920,-5-19 2929,-3-8-131,29-54 128,15 22 1,5-2-9,4-14 0,7-3-421,6 4 1,7-1-1,2 1 350,-1 4 0,3 2 0,3-1-3,-3 6 0,4-1 0,0 1 0,-2 4 27,0 2 0,-2 3 1,4 0-34,0-1 0,5-1 0,-1 1 0,-4 2 65,-4 2 0,-2 2 1,1-2 21,11-8 1,1-2-1,-5 4 7,-6 3 0,-7 1 324,-3 0 1,-7 2-255,-5 3 2653,-5-8-2557,-14 20 197,-3-2-181,-2 5 1942,2 4-2104,5 2 383,3 2-435,1 5 29,0 16-39,0 10-56,0 1 0,0 2-420,0 27-205,-2-23 1,0 2-4208,-2-3 1,0-1 2772,-3 9 0,-1-9 0,7-30 0</inkml:trace>
  <inkml:trace contextRef="#ctx0" brushRef="#br0" timeOffset="115335">18628 12419 26693,'-19'-38'-167,"-1"1"1,0 0 0,8 16-1469,21 41-1754,5 7 2326,12 25 0,-10-26 0,-3 2 0</inkml:trace>
  <inkml:trace contextRef="#ctx0" brushRef="#br0" timeOffset="115618">18775 12663 23293,'1'-5'3529,"0"1"-2734,-1 4-795,45-5-39,-17 57 19,3-31 0,-1 2-297,-15 14 0,-4 5 300,2-5 0,0-2 17,4 15 138,-1-4-132,-3-12 22,-9-24 56,9-6-45,2-18-11,9-12 457,2-12-524,1-6-56,-6 8-2044,11-17-1402,-11 26 2693,14-16 0,-22 30 0,0 1 0</inkml:trace>
  <inkml:trace contextRef="#ctx0" brushRef="#br0" timeOffset="116519">19584 12808 24783,'-3'1'1826,"0"-1"-1216,3 0-481,24 11-90,2-14-5,13 9 100,8-25-22,-21 2-5,9-13-35,-16 1-21,-5-4-6,-1 2 27,-5 4 63,-3 10-85,-3 8 73,-7 5-78,-9 5-34,-3 4 6,-33 16-11,10 4-6,11-4 0,1 2-28,-10 23-17,11 4 34,12-10-73,12 20 61,11-31-13,7 0 0,7-2-20,22-5 33,-10-10 1,3-2-114,-2-5 1,1-5 135,0-3 0,-1-4 5,-2-1 1,-2-4 11,22-21-1,-18 2 26,-16 4 0,-3-2 42,2-10-11,2-9 28,-9 8 145,-6 8-239,-1 1-7,-3 2 0,-2 13 0,-1 6 0,1 5 0,-1 3 0,2 1 266,1-1-266,1 0 0,1-2 0,-1 1 0,-1 1 0,0 1 0,-1 0 0,-2-3 0,1 2 0,-1-2 0,1 4 0,1 0 0,-1 3 0,-1 8 0,1 9 0,-1 14 0,4 11 0,8 6 0,10 6 0,-4-28 0,4 1 0,10 7 0,2-2 0,-10-11 0,1-1 0,10 7 0,-4 0-3392,-4 4 3392,-6-6 0,-26 0 0,-23-14-1189,-25 3-1354,21-10 1,-3-1 2169,3-1 1,2-1 0,-11 1-1,19-4 1</inkml:trace>
  <inkml:trace contextRef="#ctx0" brushRef="#br0" timeOffset="117059">22024 13335 24256,'-2'-34'1420,"1"0"0,0-2-1205,-1-12 1,0-5-1040,2 19 0,1-1 925,0-15 0,0-2-65,1 9 1,0-3 34,1-4 0,2-5 0,0 1-542,0 2 0,1-1 0,0 1 487,0 0 1,0 0 0,-1 0 1,1 4 1,0-1 0,-1 2 12,2-16 1,-2 5-32,-2 19 0,0 1 375,0-11 1,0 7-376,-3 17 0,-1 21 0,-3 21 0,-6 28 0,3-4 0,-2 7-508,-2 5 0,0 6 0,0-2 508,2-13 0,1-2 0,0 3 0,-1 4 0,0 4 0,0 1 0,1-5 0,2-1 0,1-4 0,0 2 0,0 9 0,0 1 0,2 0 131,2-6 1,2 0-1,2-3-185,4 17 1,4-4-495,5-9 0,4-5-68,4-8 0,3-7-499,3-7 0,3-7-1534,0-6 0,1-6 2164,26-8 1,-23-1 0,-18-2-1</inkml:trace>
  <inkml:trace contextRef="#ctx0" brushRef="#br0" timeOffset="118209">22548 12995 27309,'4'-37'280,"0"7"-263,-5 34 27,1 3-44,-1 0 0,2 1-11,5-1 34,6-1-23,8 0 39,7-4 78,6-12-16,-7-4-34,-5-5 57,-9-8 38,-8 3-16,0-7 44,-10-1-127,0 9-63,-4 4 0,-1 9 0,1 6 0,-4 2 0,-6 10 0,2 3 0,-12 22 0,2 6 0,12-11 0,0 2-103,4 2 1,2 0 102,2 0 0,6 0-172,11 4 1,6-2-41,8 9-43,7-17 0,5-5 11,-5-12 1,2-3-142,10 1 0,2-4 326,-1-5 0,0-3 79,-3-3 0,-1-4 83,-1-9 1,-4-3 2,9-10 137,-15-7 1,-4-1-104,-9 5-64,-1 5 0,-2-1 366,-4-9-168,-4 13-144,0-5-130,-4 16 0,0 12 195,0 1-195,-3 12 472,-2 13-472,-2 6 0,-5 26 0,5-20 0,-2 1 0,1 1 0,1-1 0,-1-1 0,1-1 0,-2 23 0,6-31 0,0 7 0,11-26 0,6-9 0,15-14 0,0-2 0,-3-1 0,0-1 0,2-1 0,-2 1 0,1 0 0,10-8 0,-3 3 0,-5 5 0,-17 14 0,-4 5-3392,3 9 3392,-3 0 0,14 15 0,-6-4 0,8 9 0,-9-11-192,8 1-261,20-6 178,11-2 174,5-3-193,-16-7 0,-2-1 294,2-3 1437,-1-4 0,-2-4-1280,-3-9 5,-11 2 0,-3-1-22,-2-5 140,-6-8-150,-16 19-130,-2 2 0,-10 4 710,-16 7-710,-5 6 386,-3 5-386,-7 27 0,19-1 0,7-2 0,3 0 0,3 8 0,6 13 0,15-24 0,9 2 0,3-12 0,22-10 0,-18-11 0,25-11 0,-11-17 0,-2-2 0,-3-7 0,-19 15 0,-4 3 0,-8 14 0,0-1 0,-13 36 0,-4 12 0,0-3 0,0 5-772,-2 6 0,1 0 772,1-7 0,1 2 0,-1 5 0,0 4 0,0-3 0,-2 5 0,-1 0-397,2-5 1,-1 4 0,-1-4-769,-6 5 0,-2-5-3751,1-8 1,-1-5 3391,-10 8 1,11-22-1,17-16 1</inkml:trace>
  <inkml:trace contextRef="#ctx0" brushRef="#br0" timeOffset="118908">24426 12625 23450,'16'-47'1202,"0"0"0,-4 10 1,-2 6-1080,-3 12-39,-7 28 62,-5 21-32,1 9 1,-1 3-367,1-9 1,1 2 275,0 6 0,-1 4 0,1-3-411,2-6 0,-1 1 403,-1 15 1,-1 7 0,-1-3-647,-2 6 0,-1 1 605,1-5 1,-1 3 0,-1-2-75,0-7 0,-1-1 0,0-5 46,0 1 0,1-4-57,-1 1 1,1-7-3,4-20 524,1-3-536,3-25 854,1-10-708,-1-19 1,0 6 1503,1-15-1352,8-3-1828,3 18 0,1 1 1665,12-21-3,-1 23 1,4 3-190,24-10 175,-16 16 0,4-1 0,2 1 1,2 2-290,1-1 1,0 1 294,-2-1 0,-1 0 2,-3-3 1,-3-2 0,-4-3 0,-4-3-6,-4-4 0,-5 0 6,-5 6 0,-3-2 47,-2-14 1,-4 0-15,-2-11 79,-1 18 0,0 3 215,-1-5 2837,0 18-2854,0 9-26,0 10-287,0 3 914,-1 7-914,-4 42 0,-4 14-442,1-10 0,-2 4 442,-2 0 0,-1 0 0,-2 3 0,-2-1 0,-1-1 0,-2-2 0,0-4 0,1-4 0,4-12 0,1-2 0,-12 23 0,18-38 0,6-7 0,15-28 0,15-15 0,17-12-273,-2 6 273,-1 9 0,4 3 75,-11 9 1,1 1-76,17-6 0,2 2 0,-10 9 0,-1 4-222,-1 0 1,0 4 221,-3 4 0,-1 3 0,-2 1 0,-1 4 0,-3 2 0,-3 4 0,21 17-1764,-21 2-4733,-18 0 5831,-17-8 0,-1-10 0,-1-9 0</inkml:trace>
  <inkml:trace contextRef="#ctx0" brushRef="#br0" timeOffset="121034">4733 14774 20884,'12'-41'1218,"0"0"1,-1 0-1,7-22 1,-4 8-391,-4 13-178,-3 3-286,-4 21-202,-6 14-94,-4 14 4,-9 15 18,-6 19-76,8-16 0,0 3-1707,-4 12 0,2 0 1693,4-13 0,1 0 2,-1 10 1,3 0-14,3 1-11,5 2-2230,12-14 2258,0-16 16,18-15 12,3-18 5,19-18 1000,-21 12 0,1-1-1019,-5 4 0,1 0 61,10-12 0,0 2-3,7-5-56,-16 14 1,-2 2 28,-1 5-35,-13 17 3305,-9 17-3265,-10 19-38,-7 19-18,2-22 0,0 1-217,-3 2 0,1 0 144,0 0 1,0 0-161,3-2 1,1 0-572,2-3 1,4 0-4199,6 21 4270,8-16 1,-4-20 0,-2-12-1</inkml:trace>
  <inkml:trace contextRef="#ctx0" brushRef="#br0" timeOffset="121198">5540 14943 23366,'0'-3'4094,"0"1"-3080,0 2-1160,68-63-5047,-20 38 5193,1-12 0,-2 3 0,-11 24 0,-16 5 0</inkml:trace>
  <inkml:trace contextRef="#ctx0" brushRef="#br0" timeOffset="123380">7554 14991 24654,'4'-55'707,"0"1"1,-1 7 0,0 10-714,0 25-72,-3 19 78,-1 21 33,-5 34-47,1-14 0,-3 5-775,2-11 0,-2 2 0,0 2 781,-2 5 1,-1 2-1,0-1-18,2-10 0,0 0 0,0 2-383,0 3 0,0 5 0,1-2 0,1-5-330,0 4 0,2 0-2538,1 13 0,0 7 0,3-10 2706,4-21 0,0-4 0,0 8 0,0-5 0,2-16 0</inkml:trace>
  <inkml:trace contextRef="#ctx0" brushRef="#br0" timeOffset="123656">7434 15768 15568,'-5'-61'837,"0"1"1,0 0 0,0-1 0,1 4 0,0 0 0,0 1 0,2 3-555,0-2 1,2 4 0,0 0-498,1 4 0,1 0 1,0 2 406,1-15 0,3 2-39,5 0 0,2 3-132,-4 20 1,1 2-12,8-6 0,4 4 818,14 6-834,18 5 5,7 18 122,-29 15 1,0 5-134,-1 7 0,-3 5-62,-3 7 0,-5 3 87,-4 3 0,-6 1 14,-9-1 0,-7-1 3,-7 0 0,-6-2-12,-8-2 1,-4-3 5,-3-1 0,-2-2-22,3-6 0,-1-2 482,5-4 0,1-3-608,-14 1-1042,12-15-6581,15-17 7746,12-7 0,4 5 0,3 5 0</inkml:trace>
  <inkml:trace contextRef="#ctx0" brushRef="#br0" timeOffset="124448">8077 14822 25914,'30'23'471,"2"-5"-309,4-23-89,7-8 11,4-11 39,0-8-11,-7-6 28,-10 0 6,-12 1 16,-9 7 29,-7 8-46,-8 7-3391,-8 6 3285,1 5 23,-12 2 5,3 9-45,-10 6 6,-5 13-28,-2 11 0,1 9-5,5 6-51,10 1-51,11-4 12,10-12-599,27 10-68,10-22 305,-6-9 1,4-4-6,1-7 0,2-6 1515,2-4 0,1-3-1202,0-3 1,0-4 139,-4-1 1,-1-2 67,-4 0 0,-3-2 215,14-17 219,-16 2 151,-12 5 57,-9 5-52,-4 6-117,-3 6-100,-2 4 456,1 4-737,0 4-106,1 0-45,1 6 11,1 4-22,0 7 5,5 4 0,1-4-5,21 1 17,2-12-6,16-1 17,-2-13 33,3-12-28,-17 3 57,-1-11 38,-20 6 18,-2-6 33,-9-1-11,-5 4-72,-9 4-85,-5 8 0,-3 6 0,-4 9 0,-3 13 0,0 13 0,0 14 0,6 7 0,8 4 0,10-1-108,17-4-446,14-4-869,19-6-143,-14-22 1,4-1 886,8-3 1,-1-3 0,5 2 0,0-5-1</inkml:trace>
  <inkml:trace contextRef="#ctx0" brushRef="#br0" timeOffset="124881">9309 14743 25326,'7'-51'463,"-1"0"1,1 0 0,0-1 0,-1 1 0,-1 11-212,-2 3 522,0-19-774,-3 38 0,0-3 0,-2 25 0,-2 15 0,-3 21 0,0 2 0,-2 5 0,1-1 0,0 3-458,-1 13 1,0 0 313,3-9 1,1-3-126,1-10 1,2 0-1099,0 6 0,3 0 749,2-7 0,0-2 1,0 17-1,4-11 0</inkml:trace>
  <inkml:trace contextRef="#ctx0" brushRef="#br0" timeOffset="125132">9589 14861 21471,'4'-45'1007,"0"1"0,-1-1 0,0-9 0,-4 7-604,-12 7-5372,-9 26 5053,3 11 1503,-16 17-1495,9 6 1,-2 6-20,-14 19 0,-1 4 90,5-5 1,3 1-159,-1 7 1,8-1 59,14 4-59,45-11-12,26-22-3,-10-15 1,8-6 277,-5-4 0,4-4 0,-4 0-440,6 0 0,1 0-406,-1-1 0,5-1 0,-4 1 274,-12 3 0,-1 0 1,-4 1-1,5-1 0,-2 1 1,-4 0-1,1 1 0</inkml:trace>
  <inkml:trace contextRef="#ctx0" brushRef="#br0" timeOffset="125848">10312 14518 22263,'12'-55'1501,"-1"0"0,0 6 0,-4 12-1221,-6 26-252,-3 8-73,-3 11 39,-9 14 34,-11 26-20,6-13 1,-1 4 2,-3 8 0,0 2-422,2 2 0,2 1 296,3-4 1,6 1-298,8-6 0,4-2-479,12 16-3503,19-25 1,8-6 4393,17-3 0,-24-9 0,-2-3 0,-1-6 0</inkml:trace>
  <inkml:trace contextRef="#ctx0" brushRef="#br0" timeOffset="126049">10918 14587 23371,'-6'-52'1144,"0"0"1,0 11 0,3 3-344,10-13-443,0 29-190,3-3-151,-2 22 0,6 17-6,14 21-14,-8-6 0,1 3-191,3 8 0,-2 4 93,-6-3 0,-3 3 1,-1-1-485,1 3 0,-3 1-595,-7 1 0,-2 3 0,-3-5 672,-5-2 1,-1-5-1,2-2 1,-1-4 0,-5 7-1</inkml:trace>
  <inkml:trace contextRef="#ctx0" brushRef="#br0" timeOffset="126831">13684 14632 18224,'-4'-1'5461,"1"0"-4660,3 1-818,44-45-101,12 24-556,-19-5 0,8 1 138,9 14 0,9 7 1,-7 1 131,-13-1 1,0 2-361,13 1 1,8 2-1,-11 2-676,-17 5 1,-7 2 551,3 4 0,-8 5 484,-16 25 676,-22-18 0,-10 0 215,-10 3 1,-5-3-264,-7 2 1,-4-1 716,-1-1 0,0-2-76,1-2 0,1 0-84,1 0 1,3-2-440,-13 6-314,19-6 146,33-15 139,21-5-167,19-8-166,-4 1 1,3-2-11,7-3 0,3-2 2,3-4 0,-1-1 75,-1-2 1,-4-1-76,-9 4 0,-5-3 311,1-14 0,-7-5-26,-11 9 1,-6-2 314,0-16 1,-6-3-32,-13-2 0,-4 3-365,5 15 1,-2 3 131,-7-9 0,0 7 140,1 10-157,0 4 621,11 14-912,7 12 196,5 5-185,10 26 0,11 18-194,-2-15 0,2 1 183,4 6 0,2 1-14,-4-9 1,1 2 0,-2-1-1578,3 11 0,-2-1 1524,1-4 0,-9 3-919,-18 10 1,-11-3-558,3-24 0,-4 0 1543,-15 26 0,-2-5 0,6-18 0,-3 0 0</inkml:trace>
  <inkml:trace contextRef="#ctx0" brushRef="#br0" timeOffset="129697">11156 11066 21136,'3'-2'672,"1"1"-885,-3 1-2189,2 1 2402,0 0 0,0 0 0,-1 0 0</inkml:trace>
  <inkml:trace contextRef="#ctx0" brushRef="#br0" timeOffset="134439">16823 15268 24105,'9'-48'855,"-1"0"0,-1 3 0,-3 5-709,-7 7 190,-13-3-202,-1 20-44,-12-3-68,-7 14-16,-10 16 11,2 4-529,2 12 0,0 5 509,11-7 0,1 3-14,-12 12 1,3 3-171,14-10 1,4 1 130,-3 24 12,14-19-12,22-5 84,1-23-1446,20-9 1,7-7 1457,0-8 24,7-6 0,0-4 650,-7-6-496,-4-2 1,-1-2-62,-3-1 36,-2-1 0,-2 1-57,-7 3 93,5-7-229,-18 24 0,-4 8 0,-5 16 3378,-2 16-3378,-3 28 0,1-13 0,-2 4-604,-2 12 0,-1 3 604,3-13 0,0 2 0,-1 0-621,0 6 1,1 0 0,-1 1 604,1 4 1,-1 1 0,1 0-37,1-13 0,1 0 1,-2 0-1,0 0-6,-1 0 1,0 0 0,-2 1-1,-1-2-26,-5 15 0,-3-2 0,0-2 56,4-13 0,-1-3 0,-4-2 15,-5 2 0,-3-3 0,1-9 69,-19 0-17,-15-25-39,43-29 0,5-9-6,2 2 1,4-5-413,5-9 1,5-8 0,3 3 386,6-9 1,5 0 5,0 2 1,3-4 0,3 3-38,1 10 0,3 3 1,2 2-48,2 1 1,2 1 0,1 3-17,0 2 0,1 2 0,2 2-6,-2 3 0,2 1 1,-1 2-37,17-10 0,0 4 55,-3 2 0,-1 2 657,-6 4 1,-1 0-549,-6 3 0,-2 1 37,18-14 72,-17 6 90,-16 5 73,-9 4 1503,-7 1-1425,-2 0 984,-2 5-866,-1-2 297,0 8-582,1 0-119,-1 4-134,2 3 40,-1 12 44,-1 6-73,-1 17-117,-1 7-526,-1 5-1396,0 6-4962,-1-2 7063,2-10 0,1-16 0,1-14 0</inkml:trace>
  <inkml:trace contextRef="#ctx0" brushRef="#br0" timeOffset="134633">17385 15072 23853,'-16'-47'651,"0"0"1,1 6 0,3 8-585,4 16-308,4 10 29,4 11-119,5 12-1019,4 14 23,3 1 1327,0 3 0,0 0 0,-3-12 0,7 23 0</inkml:trace>
  <inkml:trace contextRef="#ctx0" brushRef="#br0" timeOffset="134948">17571 15280 26133,'4'-13'-62,"12"19"40,4 17-1,21 16 12,-13-16 11,10 3 73,-15-18-3370,-2-4 3331,-4-5 78,-4-16-56,-6 4 28,5-17-34,-2 3 1,2-9-40,4-1-129,6-2-72,-5 15 1890,12 4-4809,-8 18 208,4 3-6930,3 9 9080,-13-2 1,0 0 0,-12-6 0</inkml:trace>
  <inkml:trace contextRef="#ctx0" brushRef="#br0" timeOffset="135499">18178 15283 26211,'23'-40'325,"0"5"-303,-7 21-10,2-1 27,1-2 6,-4 1 44,-4-2-44,-5 8 67,-4-5 0,-3 8 22,-1-2-5,-5 4-106,-1 2-23,-19 7 33,-6 8-38,-4 4 5,2 8 16,16 0 1,8 11-17,5-9 6,10 12-1,12-14-21,16 5-1694,-1-15 0,2-2 1704,17 3-319,-11-9 0,1-3 341,11-7-83,-20-1 0,1-1 100,24-15-30,-27 3 0,-2-3 58,12-20 1,-6-3 72,-11-10 12,-8 5 89,-4 13 0,-1-2 107,1-19-279,-3 2-63,-6 27 2994,-2 13-2994,0 8 931,-1 5-931,2 3 269,-1 16-269,3-2 0,4 30 0,5 0 0,1-6 0,1 0-289,7 16 289,2-6 0,0-1-711,-3-5 182,-3-3 0,-5 2-3515,-15 10 3269,-10 5 0,0-22 0,0-15 0</inkml:trace>
  <inkml:trace contextRef="#ctx0" brushRef="#br0" timeOffset="135996">20945 15187 22582,'6'-63'784,"-1"0"0,0 1 0,0 1 0,-1 2-575,-2 6 0,0-2 1,-2 8-206,-4 13 1,-2 4 320,-8-32-34,-4 29-251,2 23 61,2 31-73,0 32-25,6-11 0,1 6-332,0 10 0,2 6 292,2-12 1,1 5 0,1 1-1,1-5 18,-1-5 1,1-3-1,1 3-100,1 9 0,0 7 0,1-3 0,1-8-925,0-3 0,2-3 256,0 3 0,1 5 1,0-3-1981,3 5 1,-1-1 2691,0-11 0,-1 1 1,0-5-1,-1-3 1,0-5-1,4 14 1</inkml:trace>
  <inkml:trace contextRef="#ctx0" brushRef="#br0" timeOffset="136480">20894 15688 16196,'-21'-56'1880,"0"0"0,3 6 0,1 5-989,-3-6-459,13 13-393,18 15-28,20 3-22,6 9-6,-4 4 0,3 2-346,0-1 0,3 1 348,3-1 0,4 0 0,-1 0-556,13-2 0,0-1 572,-14 2 1,0 0 0,-4 0 9,-3 1 1,-4-1 83,26-8 162,-31 5 219,-6-1 168,-15 5 167,-13 2-749,-3 3 1259,-14 8-1220,-3 8-17,-18 22-73,14-7 3,11-2 0,3 0-20,7-3 12,4 19-6,18-19 22,13 2 6,30-7-16,-14-9-1610,0-13 0,-3-4 1749,-6-4 309,21-19 88,-36 4-116,-3-9-18,-13-6-280,-11 6-83,-3 3 3397,-12 6-3443,-6 9-3408,-1 4 3386,0 4-61,5 11-68,8 10-234,-3 9-796,8 13-4134,15 17-583,7-14 5893,16 10 0,-13-33 0,1-2 0</inkml:trace>
  <inkml:trace contextRef="#ctx0" brushRef="#br0" timeOffset="136923">22174 15468 21411,'0'-9'4750,"0"3"-4241,-2-24 1,-1-4-124,-2 15-336,2-17 1,-1 7-12,-1 26 17,-2 25-3414,0 14 3369,0 14-8,3 0 0,2 3-159,1-11 1,1 2 153,0 6 0,0 6 1,0-3-25,-1 9 1,-1 0 10,-1-10 0,-1 3 0,-2-5-413,-2-2 0,-2-4 439,-1-4 1,-1-5 16,-13-8-17,4-22 28,-7-13-39,-5-29 17,9-17-9,12 25 1,4-4-18,4-25 1,7-6-567,4 15 1,3-1 0,1 0 561,-3 1 0,-1 0 0,4-1-65,2 2 0,2-2 0,1 0 0,0 4 76,0 3 0,0 3 0,2-2 18,2-6 1,2-1 0,-1 2-157,-1 7 0,-1 2 1,0 2 136,1-2 0,0 5 1626,11-14-1623,11 22 2391,-10 16-2436,22 13 12,-11 26 1283,-9 6-1298,-12-8 1,-3 5-54,-4 4 0,-7 3 505,-18 12 0,-9 1-471,-3-8 0,-7-4-86,-4-12 0,-6-3 0,-2-6-514,-15-2 0,-1-7-3784,-1-2 1,1-4 4450,8-2 0,4-1 0,-11-2 0,27-2 0</inkml:trace>
  <inkml:trace contextRef="#ctx0" brushRef="#br0" timeOffset="138864">24370 15305 22464,'-1'-54'1284,"-1"-1"1,1 8 0,0 5-798,1-9-258,1 24-257,-1 16-11,2 19 34,2 21-12,2 26 22,-2-17 1,0 3-12,1 3 1,0 3 2,5 12 0,0-1-205,-3-19 1,0-1 196,7 13 0,2-3 17,7-1-6,1-4 179,8-25-84,-12-30 28,11-22 17,-6-22-452,-3 3 396,-6 7 0,0 1 327,0-4-369,0 1 0,-1 0 25,-2 8-84,3-8-100,-11 30-18,-1 11-316,10 6-378,9 8-45,22 4 123,0 0 1,0 1 403,14 4-479,-2-5 0,-1-2 294,-2-4 372,-17-2 1,0-1 75,10-2 196,-13-4 190,-14-2 197,-9-4 111,-7-2 18,-2-2 676,-1 0-626,1-2-34,2 1-61,-1 0-57,-1 3-123,-1 2-167,-1 5-175,0 3-55,-4 3 22,-6 6-23,-9 7 7,-7 10-18,-3 7-5,4 5 22,6 1-17,9-9 6,6 10 6,11-11-17,-2 0 11,7-9 11,3-9 28,-2-5 12,7-5 27,-3-9 23,-1-10 16,-2-7 12,0-6-11,-3-2 22,-1 2 50,-4 6-11,-2 11-78,-3 8-67,-1 6-34,0 2 0,-2 6 0,-4 9 0,-4 14 11,-3 14-33,1 8-1,3 6-10,6 1-23,14-5 22,12-8 12,15-15 16,12-16 6,8-20-9,-26-3 1,-1-5-205,1-7 0,-1-3 221,0-6 1,-3-2-9,-5 5 0,-2-3 22,-2-6 1,1-4-1,-2 0-547,2-10 1,-1-1 540,0 0 1,1-4 0,-2 0-593,-3 5 0,-1-1 0,-1 0 587,-1-2 0,-1 0 0,-1 0 9,-2 4 1,0 0 0,-2 1-197,1-13 0,-3 4 176,-2 15 0,-1 6 289,-3-5-289,-2 26 874,-1 17-874,-5 17 0,-6 25 0,5-8 0,0 5 538,-2 13 1,0 4-539,4-14 0,0 3 0,1 0-255,-1 4 1,1 1 0,1 1 173,0-1 1,0 0-1,2-1-48,0-2 0,1 0 1,1-3-130,2 17 1,4-4-31,2-11 0,5-4 125,2-10 1,3-6 23,24 5 111,6-30 44,-14-16 1,-1-5 22,14-13 51,-7-4-1,-1-3-8,-13 14 1,-2 1-32,4-5 1,1 0 195,13-12 796,-20 20-863,-1 3 1252,-12 9-1459,-4 8 126,-2 7-81,0 6-6,0 8-16,6 6 22,7 1 22,13-2-34,13-6 15,-8-15 0,2-3 24,14-9 35,7-17 27,-29-13 29,-7-6-1,-7-2 6,-5 2 11,-6 5-127,-3 4-24,-1 12 0,0 7 0,2 9 0,2 6-169,0-1 12,3 7-129,7 6-363,6 11-606,8 6-717,5 5-302,4 0 51,11-2 2027,-14-13 403,10-6 667,-22-14 526,3-3-638,-10 1 1254,-2-2-935,-7 4-459,0 0-465,2 7-34,6-2-39,12 6-39,0-5 5,16-2 17,-2-6 62,7-7 168,2-15-157,-17 4 207,-1-16-39,-20 11-56,-5-6-67,-13 5-150,-18 1-35,-7 11 0,-1 3 0,-1 10 0,10 9 0,-9 16 0,11 8 0,3 16 0,15 2 0,9-8-438,15 13-1080,14-9-3398,-1-14 1,2-1 2457,9 7 0,1-7 1,-33-25-1</inkml:trace>
  <inkml:trace contextRef="#ctx0" brushRef="#br0" timeOffset="139630">28713 15337 24025,'18'-60'754,"0"0"1,-4 7-1,-1 11-368,-7 25-313,-4 9 7,-5 10-69,-7 6 46,-8 11-57,-9 21 0,6 1 145,5 1-123,28 12-5,12-25-28,3-5 0,4-4 33,19-6 1,1-7 55,-11-16 45,-12-10 45,3-10-3319,-5-9 3235,-12 13 56,-5-3-62,-12 20-78,-5 0-22,-8 7 5,-9 14-5,5 5 33,1 15 3381,24 11-3392,13-2-6,8-13 1,5-1-1,0-8 1,2-3-7,11 3 1,1-4 22,-6-7 1,-1-3 4,19 0 35,-7-15 117,-23-26-107,-7-3-5,-8-20-11,-18 11-6,-2 1-5,-9 5-34,0 9-22,-3 8-113,6 12 29,1 6-309,4 12-1248,2 13 604,5 1-442,7 8 1501,34 10 0,-24-22 0,19 11 0</inkml:trace>
  <inkml:trace contextRef="#ctx0" brushRef="#br0" timeOffset="139814">29694 15327 22968,'0'-4'3635,"1"1"-2431,-1 3-1142,17-34-68,-13 27-22,19-13-5,-13 41-35,9 16-178,2 6-933,-7-14 0,-1 0-1952,5 11 3131,3 7 0,-15-34 0,-1-1 0</inkml:trace>
  <inkml:trace contextRef="#ctx0" brushRef="#br0" timeOffset="140004">29945 14889 25696,'-8'-58'308,"0"1"0,0 2 0,0 15-454,4 32 6,-5 6-666,-8 30-236,6-3-3055,3 6 0,4 1 4097,10 12 0,-1-5 0,4-17 0</inkml:trace>
  <inkml:trace contextRef="#ctx0" brushRef="#br0" timeOffset="141068">30397 14784 24256,'-4'-56'495,"1"1"0,0-1 0,1 7 1,0 1-1,-4 10 65,-11 4-392,3 15-140,-9-1-6,5 27 1,-4 22-23,5 8-815,2 15 0,2 5 817,6-24 1,1 2-14,-2 22 0,0 8 0,2-3-51,1 1 0,2 0-45,-1-3 1,1 4 0,0-4-40,1 0 1,0-1-380,2-9 0,1 2 1,0-6-63,1-7 1,0-2 132,2 11 1,-2-6-247,-2-16 638,-9-30 527,-10-35 73,1-11-489,9 16 1,1 0 264,-1-16 1099,6-11-909,6 12-84,2 13 0,2 1-280,10-20-118,-3 25 1,1 3-35,10-4-64,5 11 1,3 2-14,9-1-4,1 2 1,4-1-110,-4 3 0,0 0 219,-2 0 0,0-2 47,1-3 1,-3-1 483,5-14-61,-14-7-3181,-13 11 2896,-7 5-966,-7 7 926,-2 12 517,-1-4-500,1 8-134,-1 1-90,0 7 2723,-2 15-2678,-2 24 6,0-10 0,1 4 639,-2 8 0,-1 2-659,0 4 0,0 0-450,-1 0 0,-1-1 461,1-6 1,0-2 7,0-9 1,2-2 22,-4 9-39,5-19 55,4-14 35,16-12-57,-2-2 29,26-13-29,-4-6 6,14-8 0,0-2 6,-4 7-6,-3 8 665,-2 10-715,-3 9 44,-9 6-139,10 16 61,-19-7-515,27 26 352,-28-23-301,25 16 262,-22-22-123,31 9 342,-15-13 61,19 2 68,-14-14-34,-12-1 101,6-8 1271,-5-1-1053,-6 1 23,-5 1-113,-15 8-111,-8 4-118,-7 0-56,-1 1 0,-15 2-11,-10 14 22,-1 6 0,-2 15-11,17 1 6,10 5-12,11 0 6,12-3 11,12-5-22,10-8 39,7-9-5,2-8-12,1-12 39,-1-12-16,-11-3 19,-11-6 0,-3-4 31,2-20-62,-8 11 1,-4-1-9,-9 3 0,-5 0-200,-4-2 0,-5 1 202,-5 1 1,-3 1-14,0 3 0,0 3-3305,-14-12 3167,16 20-201,13 13-431,13 18-1176,12 11-3546,15 19 4986,4-1 1,-9-12 0,-12-13 0</inkml:trace>
  <inkml:trace contextRef="#ctx0" brushRef="#br0" timeOffset="141438">31943 15310 21657,'0'-4'4565,"0"1"-3249,0 3-1321,-5-17-12,2 20 17,-3-8 28,5 27 6,10 6-23,1-5 50,23 9-21,-4-15 27,17 1 56,-10-13 23,-4-13-23,-7-10-17,-6-13 1,-7-11-35,-4-7-21,-6 1-12,-5 4-50,0 15-303,-1 12 85,2 11-477,2 8-543,3 9 353,2 2-2896,14 24-2067,2-5 5859,14 20 0,-18-27 0,0-2 0</inkml:trace>
  <inkml:trace contextRef="#ctx0" brushRef="#br0" timeOffset="141756">32537 15574 27079,'26'-36'100,"1"0"1,0 0 0,4-4 0,-3 1-62,-3-6 1,-3-1-1155,-5 9 0,0-3 1159,5-12 1,0-5-19,-7 18 0,0-1 1,-1-1-939,1-5 1,0-2 0,-1 3 939,0-2 0,-2 2 39,1-7 1,-4 5 1015,-7 8-1038,-6 3-67,-4 16-1,-13 16 842,6 9-842,-15 22 29,8 18 1201,11-9 0,1 3-1232,3 10 0,5 3-15,5 9 1,4 1 5,0-17 1,2 1-1,0-1-41,2 1 1,2 0-1,-1 0-103,1-3 1,0-1 0,-1-1-394,5 14 0,0-3-720,-2-8 0,0-3-3625,-1-9 1,1-2 4898,10 10 1,-10-20 0,-6-11 0</inkml:trace>
  <inkml:trace contextRef="#ctx0" brushRef="#br0" timeOffset="141929">32636 15194 25147,'19'-43'114,"-1"1"0,3 4 0,8 10-238,18 22 1,5 10-1623,-7-1 1,-1 0 837,-1 0 1,-2 1 907,-4 0 0,-5 0 0,-9-2 0,6 1 0</inkml:trace>
  <inkml:trace contextRef="#ctx0" brushRef="#br0" timeOffset="144248">16881 17168 23052,'-1'-39'1257,"0"-1"1,-2-23-1258,3 70 23,-1 13 10,0 24-8,1-13 1,-1 3-276,0 6 1,-1 2 255,-1 1 0,0 0-15,0 0 1,-2-1 19,0-4 0,-1-2 17,-9 25 146,0-17 50,2-17 89,6-16-128,4-20-123,6-15 11,4-20-34,1 1-217,2-2 1,2-4 224,-4 8 1,1-2-383,0 1 1,1-3-1,0 0 349,5-16 0,0 1 5,2 2 1,2 1-14,0 4 0,3 4-18,0 7 1,1 4 11,13-13 8,-3 26 1,-1 5-9,-1 7 17,30-2 797,-35 28-831,0 13-22,-12 19 39,-22 14 81,-4-25 1,-5-1-82,-9 3 0,-4-2 14,-6 0 0,-3-3-283,-3-1 1,0-3 282,2-3 0,2-4 11,5-4 0,4-2 15,-11 3-52,19-9-16,14-5 40,7 0 925,8 3-937,10 2 39,16 4 1,17 1-677,-17-7 1,1 1 624,27 4-75,-6-3 1,3 0-533,-17-2 0,1-1 31,18 3 0,1-1-250,-16-4 1,-2 0 81,-7-2 0,-2-2 56,16-7 716,-19-5 376,-17-6 354,-10 0 1951,-9 2-1734,-3 3 719,-5 4-1066,-3 3-224,3 3-190,3 2-163,4 1-28,4 4 62,6 6-51,0-1-10,13 8 16,6-5 5,14 1-5,21-5-3375,-6-8 3386,-3-5 79,-15-11-34,-16-4 45,-1-11-23,-9-2 73,-9-8-117,-5 15 44,-12-4 17,-4 19 3359,-11 1-3387,-15 9-84,14 6-16,-12 13-6,19 6-6,-1 14-34,10 8-55,12-14 0,5 2-426,12 26-167,6-3-60,1-30 0,3-3-1532,27 8 1131,3-3-178,7-19 0,1-6 1270,-4-6 398,-15-4 1,5-4 0,-9-2 397,-1-10 190,-8-3 1,-3-2 744,-6-14-870,-8 10 0,-3-1-60,2-18 79,-5-4-476,-4 31-218,-1 8-73,0 15-17,-3 19-11,2 6-6,-4 21 6,2 2 194,0 4-228,1 7-16,0-16 33,0-8 11,1-19 22,0-11 18,1-4-12,6-17-22,2-8 11,8-18-28,-2 9 17,6-7 27,-2 12-32,11-9 4,-2 14-44,-2 5 34,1 13 11,-2 11-34,7 11 39,0 12-89,-2 25 56,-9-5 17,-6 0-34,-10-11 28,-3-17 16,-2-2-4,0-9 44,1-10-56,6-11 22,4-13 6,7-14-14,-3 9 0,2-1 14,12-24-37,-10 25 1,-1 3 31,8-6-51,5 15 22,-10 16 6,1 8-28,-3 25-22,-4-2-1,3 6-27,4-2-157,9-7 89,5-3 34,10-7 78,6-20 29,-9-8 27,-3-5-5,-8-6 11,-14 6 6,8-8 190,-9 2-56,-2 6-129,-7 5 28,-6 10-78,-4 11-12,-4 8-5,-5 14 6,-2 12 39,4-6-40,2 19 23,8-21-5,10 10-18,3-23 12,31-4 0,-16-12-6,31-2 17,-6-20-11,-10 3 75,-11-8 1,-3-4 52,-5-12-22,-7 9 1,-3-1 16,-3-9 130,-11-13-242,-11 20 0,-11-11 0,-12 15 0,-9 8 0,-8 9 0,-5 11 0,12 5-1200,-7 14-8631,12 15 7757,9-10 1,8 2 0,20-23-1</inkml:trace>
  <inkml:trace contextRef="#ctx0" brushRef="#br0" timeOffset="144863">19693 17204 23192,'3'-51'984,"-1"0"0,1 6 0,0 9-726,3 20-208,-1 10-11,2 14 23,2 10-23,9 29-22,-4-9-1,-3-7 1,0 1-5,7 13-40,6 8 33,2-9-5,-7-17 62,-1-8 218,-7-16-112,2-8-23,1-13-21,1-14-74,-1 1 37,-4 0 0,0-2 2,6-16-58,-4 14 0,0 0 2,8-15-21,-1 11-124,-4 13-398,-2 13-44,-2 8-3658,17 15 4212,3 7 0,-5-2 0,-5-1 0</inkml:trace>
  <inkml:trace contextRef="#ctx0" brushRef="#br0" timeOffset="145055">20454 17061 21058,'1'-5'4795,"1"2"-2992,-2 3-1831,17-29 17,-13 32-6,11-4-33,-19 47-37,2-15 0,-1 1-328,1 2 1,1 0-888,-1 0 0,2 0 623,2 0 1,0-2-1,0 4 1,3-8 0</inkml:trace>
  <inkml:trace contextRef="#ctx0" brushRef="#br0" timeOffset="145256">20608 16892 22703,'-20'-40'616,"1"0"0,-1 0 0,-6-13 0,3 8-33,3 10-634,9 17-70,5 17-131,5 9-842,7 25-1359,7 11-401,-3-11 1,1 1 2225,0-3 0,0-1 1,4 11-1,-7-19 0</inkml:trace>
  <inkml:trace contextRef="#ctx0" brushRef="#br0" timeOffset="145980">20926 17097 22201,'2'-6'3573,"-1"1"-2632,-1 5-924,22-16-11,-20 36-1,16-5-5,-25 38 23,2-2 21,0-3-38,3-21 67,-1-7 179,3-19-23,1-6-139,3-9 5,5-11 12,6-10-23,7-3-23,4 2 1,3 5-79,5 7-33,4 10-79,20 9 62,-16 8-34,-7 1 0,-1 4-280,13 9-190,8 9-241,-7 2 109,-17-10 0,-1 0 344,11 6 160,-8-10 1,2-1 119,10-1 203,8-4 200,-11-11 169,-8-10 129,-6-9 101,-4-5 16,-5 0-173,-7 4-214,-10 7-212,-13 7-106,-12 9-6,-15 14-28,-8 11 11,-2 12 6,8 7-45,14 8-22,19-12 27,11-5 6,20-16 23,6-12 28,14-6 61,2-11 297,9-22-202,-20 5 28,-13 2 1,-3-1-156,-2-14-63,0-8 0,-7 6 0,-6 9 0,-3 15 0,-1 7 0,-2 20 0,0 20 0,-3 29 0,-1-1 0,-3 5-601,4-20 1,-1 1 0,0-1 600,-1 3 0,0-1 0,-1 1 0,0 3 0,-1 1 0,0-1 0,-2 11 0,-1 1 0,2-12 0,-1 2 0,0-1-191,0-3 0,-1-2 1,-2 0-1384,-3 2 1,-3 0 0,1-4 1573,-4 3 0,0-5 0,2-4 0,2-7 0,1-11 0</inkml:trace>
  <inkml:trace contextRef="#ctx0" brushRef="#br0" timeOffset="148359">4648 17634 24967,'12'-32'518,"-1"0"1,4-20-474,-19 52 0,-17-3-40,-6 5-27,-23 5-6,-10 7 16,25-4 1,1 0 17,-1 0 0,2 1-40,-24 9 6,13-1 34,22-6-34,8-3 11,12-7 22,1-1 214,1-2-163,0 2-51,0 0-38,1 10 44,3 8-5,-1 12-6,1 8-12,-1 4 1,-2-7 28,-3-5 0,0 0-17,-1-2 61,-9 30-16,1-34 0,-4 4 5,3-11 174,3-5 96,6-10-141,0 0 168,3-10-235,0-4-45,2-10-11,3-4-45,5-1-39,4-2 23,7 3 5,5 3 22,8 4-5,6 6-23,7 6 1,6 13-62,1 9-17,-4 11 50,-16-1-95,-12 24 68,-24-9-23,-3-10 0,-5 1-143,-6-5 0,-4-1-260,-2-1 0,-3-2-1552,-25 14-6397,6-14 8436,11-13 0,15-7 0,10-4 0</inkml:trace>
  <inkml:trace contextRef="#ctx0" brushRef="#br0" timeOffset="148569">4816 17960 16758,'5'3'1995,"-1"0"-2803,-4-3 808,103-42 0,-77 31 0,25-10 0,0 0 0</inkml:trace>
  <inkml:trace contextRef="#ctx0" brushRef="#br0" timeOffset="148944">6639 18031 26435,'3'-41'353,"0"-1"0,1 1 0,-2 17-387,-4 26 34,-2 7-6,-3 13-61,-3 10-17,0 10-470,0 4-1250,6-2-38,3-11 1842,9 4 0,-4-25 0,4 5 0</inkml:trace>
  <inkml:trace contextRef="#ctx0" brushRef="#br0" timeOffset="149292">6927 17661 25068,'-33'16'-25,"-1"1"0,-18 18-9,58-16 17,7 2 34,1-10 11,8-3 28,-5-7 174,7-9-112,-8 2 224,1-12 134,-10 1-28,-1-8-140,-8-1-34,-7-3-179,-3 10-78,0 3-28,0 12-68,1 5-201,-4 7-2111,0 15 212,7-2 2179,11 19 0,-1-28 0,7 5 0</inkml:trace>
  <inkml:trace contextRef="#ctx0" brushRef="#br0" timeOffset="149726">7328 17673 22811,'-1'-5'3467,"-1"1"-2475,2 4-1020,-27-25 22,20 41 6,-10 6 17,24 23-1,4-9 1,3 0-61,12 10-1680,-5-11 0,1 1 1684,8 11-13,-11-16 0,-4 1-485,-12 19 252,-3-10-453,-22 9-247,-5-31-818,-14-9 1228,7-22 508,4-11 233,17-9 1,3-2-199,1-8 428,3-1 0,2-4 378,3 6 0,3 2-308,-1 2 0,2 0-82,-1 1 1,1 4 3318,1 3-3394,-4 17-274,-7 18-23,-1 5 90,-24 40-129,-2 1-299,13-21 0,-2 3 313,-3 4 0,-1 1-193,5-6 0,1 1-4709,-7 17 1,1-1 4293,10-18 1,2-2-1,-9 24 1,22-44-1</inkml:trace>
  <inkml:trace contextRef="#ctx0" brushRef="#br0" timeOffset="150968">8263 17771 21931,'-4'-53'939,"-1"-1"0,1 6 1,-4 9-486,-9 15-224,-11 13-124,-15 16-83,2 7 5,-2 11 0,-2 6-616,11-5 1,0 3 579,-14 12 0,2 3 8,13-8 0,6 1-28,6 1 0,5 0-16,4 13 49,32-3 1,17-29-23,23-7-1490,-25-13 0,-1-3 1512,13-2 623,3-10-382,-34 7-134,-4 2 213,-8 1-230,-8 4-61,-5 0-56,-8 2 3391,1 4-3419,-20 13-1,6 6-21,-11 11 49,17-6-44,4 8-79,15 0-72,14 1-611,20 0-1199,25-17-5,-18-11 1,2-3 172,6-4 1,1-3 750,3-4 0,1-3 1109,-1-4 0,-2-3 775,-2-2 1,-3-3 551,-4 0 1,-4-1-121,-5 0 1,-3-2 1066,12-20-795,-14 1-567,-9 6-194,-7 6-119,-5 11 626,-1 9-950,-2 7 256,0 6-514,-3 5-45,-3 11 22,-6 15-44,-4 16-40,-5 11 79,4-9 0,5-18 0,0 0 22,-7 19-31,8-17 1,-1-1-20,-2 11 33,4-11-5,9-25 11,10-15 45,6-12-6,9-13 67,7-12 23,1-6 17,0-3 5,-1 2-95,1 4-23,-9 14-10,14 0-62,-10 22 50,14 1-22,-6 22 11,-7 2 11,8 31 6,-17-6 5,1 20-50,-13-11 22,-9-6 1,-1-11-1,-1-12 129,3-10 29,1-12-63,1-10-16,3-11-23,3-11 1,6-6-34,6-2 22,3 1 28,13-7-67,-10 17 28,8-1 28,5 11-39,-6 8-12,13 0 1,-13 16-23,-4 13-22,-4 11-11,-5 13 22,-8-6-17,-21 27-6,-10-16-61,3-12 0,-2 0-806,-18 14-1804,7-10-7109,12-15 8930,11-11 1,6-8 0,2-2 0</inkml:trace>
  <inkml:trace contextRef="#ctx0" brushRef="#br0" timeOffset="151560">9482 18082 25007,'1'-5'2683,"0"1"-2101,-1 4-520,11-28-85,-11 43-16,3-4 50,-9 19 0,-5 9-42,0 4 1,-3 2-583,-1 5 1,-1 2 603,-1 2 1,1 1 27,1-4 1,2-2-64,3-12 1,2-2 116,2 1 0,1-3 22,1 1-34,0 6-105,2-21-119,2-11 1056,-4-43-854,0-6-3,0 2 1,0-3-451,2 1 0,0 0 444,1-5 1,2-2 30,3-5 1,3-1-37,3-4 1,4-1-21,-2 19 1,2-1 0,2 1 14,1 1 1,2 0-1,1 1-9,11-14 1,3 3-52,0 8 1,1 4-161,-3 8 1,1 5 185,-3 8 0,-1 6-31,20 5-11,-7 25 5,-8 21 26,-20-13 0,-4 3-12,-2 3 1,-6 1 33,-5 2 1,-8-1-455,-14 7 1,-6-3 433,8-13 1,-4-1 36,-18 8 0,-3-4-39,14-14 0,0-3 209,-8 2 1,-1-3-1070,5-3 1,2-4 884,-27-12 0,30 4 0,11-8 0</inkml:trace>
  <inkml:trace contextRef="#ctx0" brushRef="#br0" timeOffset="152052">10017 18243 26698,'17'-42'210,"0"0"0,0 1 0,6-18 0,-4 5-160,-8 19 1,-3 1-606,2-8 1,-2-1 596,-1 3 0,-1-3 17,-1-8 1,-1-7 0,0 2-6,-2 8 0,0 1 0,0 0-6,-1-3 1,-1-1 0,0 5 51,-1 2 1,0 8 380,-2 7-440,2 17 164,-1 11-229,0 10 2,-3 37 2,1-14 0,1 3-457,-1 4 1,0 3 459,-1 11 0,-1 3 2,2-14 0,1 1 0,0-1-22,-2 10 1,2 1-82,0-5 1,0 2 0,3-4-399,1-3 1,2-2-603,2 8 1,3-1-1048,1-8 1,4-3 2164,0-7 0,1-3 0,3 2 0,-4-13 0</inkml:trace>
  <inkml:trace contextRef="#ctx0" brushRef="#br0" timeOffset="152551">10162 17972 15098,'-5'-6'8492,"1"2"-7775,4 4 1193,0 0-1961,-34-42-16,47 23 0,-25-30-28,39 36 0,10 6-26,-3-3 1,1 1-378,10-3 0,4 0 355,9-2 0,-2-1 115,-11 4 0,-3 0 31,-2 1 0,-4-1 36,6-4 129,-26 7 33,-4 1-26,-8 4 26,-7 3 616,0 0-470,-9 1-218,5 2 95,-11 10-90,0 11-89,3 7-40,2 8 1,12-11-34,12 4-28,22-4 22,11-3 12,-12-13 0,2-4-247,0-3 0,0-3 286,21-4-3,-23-2 0,0-3 154,-3-8 0,-2-1 34,14-7 380,0-15-252,-32 25 214,-2-6 28,-6 10-572,0 1 0,-2 8 0,-3 13 0,-8 17 0,0 3 0,1-4 0,-1 4 0,-2 8 0,0 3-590,-1 5 0,1 3 240,3-9 1,1 2 0,2 1-1959,2-3 1,1-1-1,1 0 2308,1 17 0,1-4 0,1-16 0,2-5 0,0 5 0</inkml:trace>
  <inkml:trace contextRef="#ctx0" brushRef="#br0" timeOffset="153531">11545 17799 19944,'3'-49'1260,"0"1"0,0-1 0,1-16 0,-2 10-666,-8 14-291,-2 18-152,-8 15-61,-3 20-34,-8 19-37,11-4 1,-1 5-377,-1 8 0,0 3 345,0 6 1,3 2-468,1 4 1,3 0 430,2 0 1,4-2-85,5-2 1,5-1-561,3-6 1,6-2-522,5-4 1,7-3-3056,6-5 0,4-4 4268,-1-5 0,-1-4 0,15 3 0,-20-12 0</inkml:trace>
  <inkml:trace contextRef="#ctx0" brushRef="#br0" timeOffset="153773">12318 17591 21781,'-20'-56'1451,"-1"0"0,4 8 0,1 6-785,-6-5-246,9 24-308,7 13-85,3 12-49,4 16 39,7 21-1,-2-8 1,2 3-307,1 9 0,1 1 276,1 6 0,-1 1-499,-3 4 1,-2 1 462,0 1 0,-4 2-34,-7 2 0,-4 1-139,1-19 1,-3 1 0,-3 0-1141,-5 3 0,-2 0 1,-3 0 1362,-6 3 0,-1-1 0,2-3 0,1-2 0,2-4 0,1-7 0,0-1 0</inkml:trace>
  <inkml:trace contextRef="#ctx0" brushRef="#br0" timeOffset="154714">13551 17835 23573,'23'-3'-2207,"18"0"932,-2 4 1,4 2-951,2 0 1,0 1 638,-3 1 1,-4 4 555,11 29 2974,-48-4-454,-19-8 0,-9-2-555,-11-3 0,-4-4-162,-3 2 0,-2-1 182,-10 4 0,2-2-672,18-7 0,2 0 209,-10 2 1,4-2 224,11-3-358,4-2 304,24-9-556,26-9-63,27-9-22,-13 5 1,4 0-647,8-3 1,2 0 609,4-1 0,0 0 33,-4 0 1,-1-1 311,-6 1 1,-4-3-242,-5-5 0,-5-4 2,-10-1 0,-4-2-8,-4 1 0,-4 0 186,-9-24 43,-7 22 57,-3 15 1295,2 9-1413,2 7-174,2 2-16,3 2-62,1 7 39,2 12 0,3 10-5,10 25-62,-4-15 5,-2-9 1,-2 2-28,-7 15-278,-5-15 1,-5 0-1112,-11 21 1439,-8-14 0,0-3 0,6-11 0,-15 15 0</inkml:trace>
  <inkml:trace contextRef="#ctx0" brushRef="#br0" timeOffset="156014">15533 18063 22128,'0'-8'2610,"0"2"-2512,-13-23 0,-8-2 126,-1 13-149,-11-11 1,-4 8-42,-16 42-477,17-1 1,-1 4 425,2 6 0,1 2-3,7-5 1,1 2-23,-4 8 0,4 1-28,9-9 0,3 1-157,-2 12 1,4 0-273,11 20-391,25-7 324,10-31-48,-3-15 1,6-7-886,2-9 0,4-5 0,-1-1 1468,3 3 0,1-3 77,4-6 1,4-5 0,-7 0-350,-7-5 0,-4 0 449,1 1 0,-2-3 122,0-8 1,-4-3 154,-10 6 1,-3-2-51,-3-1 0,1-3 1,-2 2-195,-1-2 0,-1 0 165,1-17 1,-4 1-49,-5 24 1,-1 1 30,0-5 1,-1 0 153,-1-17-66,-2 21-393,0 18 977,-2 20-982,1 7-11,-3 27-6,-1 15 229,-3 0 0,-1 4-266,-1-2 1,-1 1-271,2-9 0,-2 2 0,0-1 281,1-5 0,-1-1 0,1-2-14,-3 10 1,0-1 3,-2 6 0,1-2 1400,7-11 0,1-2-1375,-1-4 0,3-2 11,4 18 16,5-37 96,8-16 296,17-24-296,5-6-50,7-9 33,2-5 135,1 0-96,-1 1-89,-5 5-6,-13 15 1421,-11 14-1488,-2 8 11,-3 6-34,4 21 57,-5-9-51,16 27 23,-11-24-118,18 18-807,8-12-224,7-5 550,2-5-130,-15-13 1,-1-3 498,-1-2 201,2-5 1,-3-1 157,-9-4 553,13-20-357,-25 19 279,3-14 258,-10 13-364,0 2-262,-4 4-158,-1 12-40,-4 3-4,-2 6-1,2-3-6,2 2 1,4-3 33,7 1 6,5-4 22,23-3-56,5-7 17,3-1 62,6-8 50,-15 0 162,1-7 107,-14-3-17,-11-1-78,-11-1-101,-7 3-51,-8 3-50,-4 7-56,-4 6-22,4 6-1,-9 11-22,2 11-17,3 4 1,2 3-23,-5 9-14,8-7 0,5 2-473,14 17 151,2-13-2689,33 18-5152,7-34 8205,15 5 0,-22-15 0,-13-6 0</inkml:trace>
  <inkml:trace contextRef="#ctx0" brushRef="#br0" timeOffset="156681">17501 18216 17092,'6'-5'6436,"0"1"-5422,-6 4 442,0 0-1366,-51-33 112,6 36-144,4-13 1,-1 5-20,10 19 1,3 6-18,2 0 0,1 2-195,1 1 1,1 1 158,2 0 0,2 1-31,-12 23-17,13-13-290,16 9-130,22-21-264,24 3-187,-10-22 1,5-4 526,7-5 0,2-2 269,8-4 0,1-2 137,3-3 0,-1-2 72,-1-1 1,-1-2 78,-7-2 1,-2-3 86,-7-2 0,-3-2 67,-6-2 0,-4-3 48,-2 0 0,-3-2 11,-2 1 0,-2 0 92,-3 3 0,-2 1 137,5-20-89,-9 17-184,-6 16-197,-2 10-95,-2 7 841,-3 7-852,-7 10 72,-10 17-89,-10 17-1708,8-8 1,0 1 1687,6-12 1,0 0-4,-5 14 1,1 0-231,-3 10 85,4-2-652,10-18 0,3-1-2418,5 6-6593,9 12 9776,8-26 1,-2-13 0,-4-8 0</inkml:trace>
  <inkml:trace contextRef="#ctx0" brushRef="#br0" timeOffset="157133">18279 18261 16124,'5'-7'7404,"-1"1"-6836,21-27 1,4-5 244,-9 12-589,10-13 0,-2 3-79,-21 28 29,-7 13 89,-11 13-56,-11 15-89,-16 10-90,13-19 0,-1 0-28,-19 14 5,0-4 1,0-1-625,1-2 596,-1 0 1,1 1-17,1-4 39,-4 3-17,12-9 28,15-9 6,10-7 84,7-4 190,3-2-263,3-3 558,-2-1-558,3-2-6,-3 4 12,0-1-124,-1 2 73,1 1 56,1-1-39,2 0-168,6-1-78,-3 1-577,4 0-12,-5 1-4732,4 1 5567,0 2 0,-2-2 0,-2 2 0</inkml:trace>
  <inkml:trace contextRef="#ctx0" brushRef="#br0" timeOffset="157427">17940 18479 11150,'-3'-2'7656,"1"0"-3281,2 2-3378,-38-28-684,27 20 225,-31-21-129,37 26-123,-3-1-107,1 1-22,-2-1-17,1 1-34,2 0-5,3 1-11,2 1 67,3-1 11,4 2 22,16 0-145,-3 3 11,19 6-39,-7 6-12,10 8 1,4 5-303,-15-9 0,1-1-2553,-1-2 0,0 0 1486,1 0 0,0-1 1364,8 1 0,-3-2 0,-9-3 0,14 3 0</inkml:trace>
  <inkml:trace contextRef="#ctx0" brushRef="#br0" timeOffset="158071">18767 18351 25247,'-19'-45'469,"0"0"0,2 5 0,4 9-251,11 22-56,-3 5-117,0 2-50,-7 0 21,-2 2-21,-14 6 27,4 2-33,2 3-28,10 2 28,9 1-6,7 11-17,10 10-11,1-7 1,3 1 18,0-2 1,1 0 5,1-1 1,-1 0-37,20 18 39,-12-15-44,0 5 16,-13-15-62,-11-5-845,-18-11 409,3 0-852,-15-6-1002,4-10 1814,4 1 7,-5-17 626,9-13 599,1-14 259,3-2-2648,4 4 2216,3 30 392,2 4-280,1 16-240,-1 1-286,-4 11 22,-13 19-118,-9 10 3133,-4 5-3318,10-18 0,0 1-2542,-16 18 2761,12-14 0,3 0 0,-4 4 0,6-6 0</inkml:trace>
  <inkml:trace contextRef="#ctx0" brushRef="#br0" timeOffset="158481">17777 18354 19703,'2'-8'2556,"11"-32"1,3-8-1660,1 1-1319,2-7 1,-1 1 690,-2 15 781,-2 9-921,-9 20 146,1 4-264,-5 14-33,0 26 8,-2 2 0,-2 5-14,-3 1 0,-3 3-105,-3 15 0,-3-1-7,-3-9 0,-2-3-454,2-2 1,1-4-121,4-10 0,2 0 714,4 13 0,3-4 0,2-15 0,3 25 0</inkml:trace>
  <inkml:trace contextRef="#ctx0" brushRef="#br0" timeOffset="159305">22332 18236 25113,'19'-22'151,"-8"18"-106,-26 45-45,4-12 0,-2 2-802,-3 5 0,-1 2 555,-2 2 1,-1 1-1155,1 0 1,2-1 1449,2-3 1,3-4 0,-2 7 0,9-15 0</inkml:trace>
  <inkml:trace contextRef="#ctx0" brushRef="#br0" timeOffset="159664">22566 18159 21052,'-13'-46'1225,"0"0"0,2 7 0,1 8-1063,2 16-168,2 17-16,-4 11 5,-2 13-39,-1 13-28,4 6 11,6 1 12,12-3 22,9-10 27,11-11 52,5-11 16,0-13 50,-4-10 112,-6-12 90,-9-11 12,-9-7 11,-9-4-29,-6 1-78,-4 6-101,-1 9-61,1 10-62,4 8-101,3 7 17,2 5-1227,-3 15 1,4-4 1310,5 37 0,0-33 0,5 16 0</inkml:trace>
  <inkml:trace contextRef="#ctx0" brushRef="#br0" timeOffset="160038">23199 17852 24527,'-32'32'-39,"1"-1"0,0 6 0,5 7-19,12 4 0,5 7 0,0-1-537,0-6 0,0 0 0,1 0 507,-1 7 1,0 1-1,1-5-114,1 0 1,1-3-600,1 5 0,1 1-1659,1 7 1,1-1 2095,-1-11 0,1 1 87,-1-3 1,0 1 0,-1-4 575,1-19-97</inkml:trace>
  <inkml:trace contextRef="#ctx0" brushRef="#br0" timeOffset="160038">22688 19049 19377,'-5'-19'276,"11"-26"216,10-2 553,7-1 0,7-1-1008,4 0 0,4-3 1,3 4-324,-4 9 0,2 5 1,2 0-35,6-1 1,3 1 0,-4 5-550,2 2 1,-2 4-4048,10-4 1,-4 2 2976,1 0 1,-4 2 0,-36 16-1</inkml:trace>
  <inkml:trace contextRef="#ctx0" brushRef="#br0" timeOffset="160882">24687 17953 24626,'-1'-47'433,"0"1"0,-6-3 1,-6 10-300,-15 22-84,-7-2 46,-14 11-85,23 8 6,-31 12-51,32 7 6,-4 18 22,19-6-8,15 1 0,5 0 20,5 4-48,13 7 0,4 2-631,-8-19 1,1 0 677,4 4 1,2 1-20,-4-4 0,-1-2-43,9 14 34,-9-8-2928,-22 0 2985,-17-22-139,-47 4 82,2-10-13,14-3 0,-2-1-90,7-2 0,0-2-334,4-2 0,1-2-564,-13-5-6489,10-13 7513,26 6 0,1 3 0,9 8 0</inkml:trace>
  <inkml:trace contextRef="#ctx0" brushRef="#br0" timeOffset="161114">25177 17548 26838,'-4'32'-41,"0"-1"0,1 5 0,2 1 46,2 2 1,1 2-842,1 1 0,0 3 1,0-3 513,0 6 0,1 0-362,-2-2 1,1 3-1,0-3-1775,0 12 1,-1-4-2458,0-2 1,-1-2 4797,-2-10 1,0-4-1,1 7 1,-3-23-1</inkml:trace>
  <inkml:trace contextRef="#ctx0" brushRef="#br0" timeOffset="161614">25199 18260 17277,'-10'-49'1775,"0"1"1,1 4 0,1 5-1317,0 1-369,5 13 16,22 0-134,12 11-140,27-5 51,-7 9-480,-6 4 0,0-1 485,3 1 73,-4 0 0,1-1 64,-12 0 0,-2 0 304,26-11-66,-8-2 129,-31 1-201,-11 7 453,-22-6-163,-6 8 479,-17-3-657,-3 8-23,-2 9-123,1 7-118,11 2 0,-6 17-67,18-7-5,-2 13-18,15-6 12,15-1 39,10-4 11,14-6 34,5-8 34,2-12 27,-1-12 185,-4-9 488,0-12-550,-15 9 169,0-8-85,-13 17-61,-2 1-50,-2 7-112,-3 5-46,0 3-27,-1 6-56,-1 8-73,1 11-224,-1 10-426,10 8-817,5 3-1973,12 2-6279,6-6 7916,-8-12 1,-6-13-1,-12-13 1</inkml:trace>
  <inkml:trace contextRef="#ctx0" brushRef="#br0" timeOffset="161856">26201 17905 24895,'4'-44'730,"-1"0"0,0 4 0,-5 8-473,-16 19-139,-7 5-73,-9 13 0,-10 10-17,-8 15-138,25-10 0,1 2 82,1 2 0,2 2-17,3 2 0,4 1-72,-4 30-152,22 1-207,19-3-129,-3-29 0,6-3-1028,3-2 0,5-3 1633,8-2 0,0-3 0,5 1 0,-1-7 0</inkml:trace>
  <inkml:trace contextRef="#ctx0" brushRef="#br0" timeOffset="162088">26743 17742 23293,'3'-47'943,"-1"1"1,1-1 0,-2-14 0,-1 7-395,-7 7-275,-2 23-184,3 14-40,0 15-11,-2 14-55,-5 23-12,3-11 0,0 3-464,1-4 0,0 2 427,-6 26 1,0 2 8,5-16 0,0 0-24,1-2 0,0 3 0,0-2-273,1 8 0,1-2-544,1-5 1,2-2-1310,2-6 1,2-2 2205,9 17 0,-4-25 0,4-12 0</inkml:trace>
  <inkml:trace contextRef="#ctx0" brushRef="#br0" timeOffset="162342">26896 17920 22543,'16'-46'1144,"-1"1"1,0 4-1,-6 8-478,-8 13-570,-4 9-7,-6 7 90,-36 15-445,14-2 283,-8 6 0,-5 4-29,-7 10 1,2 1 11,14-8 0,0 0-11,-12 8 0,5 1 0,10 3 0,15-1-34,11 7-3291,47 4 3263,-1-16-50,6-8 0,6-3-1045,-5-5 1,3-2 20,-6-1 1,2 0 0,1 0 1075,9 0 1,0-1-1,-4 0 1,-5-1 0,-3 0-1,-3-2 1,0 0 0</inkml:trace>
  <inkml:trace contextRef="#ctx0" brushRef="#br0" timeOffset="162748">28165 17815 23052,'2'-7'1602,"13"-24"0,4-6-1031,-1 6-3085,3-9 1,0 3 2625,-10 17 1509,-3 9-1587,-7 10 837,0 2-899,-2 5-45,-5 17 0,-1 7-33,-3 6-751,0 8-2022,7-3 2879,5 16 0,-1-25 0,5-5 0</inkml:trace>
  <inkml:trace contextRef="#ctx0" brushRef="#br0" timeOffset="162950">28535 17395 23875,'-17'-52'833,"0"-1"0,1 8 0,3 9-817,5 20-116,3 11-119,4 16 29,0 0-1457,7 39 443,0-19-1379,3 3 1,2 2 2582,14 19 0,-8-16 0,1-6 0</inkml:trace>
  <inkml:trace contextRef="#ctx0" brushRef="#br0" timeOffset="163348">28947 17544 21181,'0'-7'4689,"0"2"-9751,1-54 5264,-1 41 1627,-1-44-1795,1 60 859,-2 0-933,0 15 29,-1 11-14,0 7 0,1 4 5,0-1 1,1 1 1143,0 12 0,2-1-1191,1 17 27,2-19 1,0-2-136,0 8 41,2 8-202,-13-24-510,-8-20 476,-4-4 241,-5-12 124,6-12 1162,4-11-1078,1-9 93,4-9 18,1-4-77,4 9 178,0-1-11,0 16-28,-6 2-179,-1 11-90,-9 14 23,3 3-23,-16 26-11,13-2 6,-6 8-1525,12 14-4653,10-15 5352,1 9 0,3-25 0,1-11 0</inkml:trace>
  <inkml:trace contextRef="#ctx0" brushRef="#br0" timeOffset="164176">29784 17543 24811,'27'53'801,"1"-10"-762,21-33 152,11-3-124,-31-6 112,21-5 84,-19-16-179,-6 2 67,3-20-22,-18 11 11,-4-6-39,-11 7-51,-9 5 12,-6 7-23,-5 4-56,5 5 45,-19 7-16,4 8 10,-16 10 0,15 0-50,-5 13 17,10 8-67,6 4 16,7-1-83,20 8 150,13-15-16,17 13-249,16-15 254,8-9 12,-2-11 16,-12-8-10,-14-7 27,-16-4 0,-7-3-5,-4 0-1,-3-2-5,-2-1 249,-3-1-266,-1 0-33,-1 3-17,0 4 16,-3 3 12,-5 5 0,-3 5 11,0 2 33,-13 11-44,11-6-11,-10 8 22,12-5-34,7 0-39,7 0 51,3 1 22,7 2-11,4 1 16,7 2-5,8-1-50,5-4-146,7-6-1249,26-7-1710,-14-13 0,0-2 3026,-11 4 0,0-2-9,15-7 1,-4-3-65,-2-3-173,11-7-1904,-7 1 2279,-8 0 0,-20 12 0,-6 2 0</inkml:trace>
  <inkml:trace contextRef="#ctx0" brushRef="#br0" timeOffset="165798">30527 17737 25331,'10'-33'485,"1"0"0,5-17-418,-14 45-56,-1 8-5,-2 2-79,-3 15-39,-3 11 62,-6 16 10,-4 6 15,5-16 0,-1-1 25,-3 13 34,-2 3-1,13-33 12,3-12-17,10-8-17,-2-4 62,14-11-17,-2-5 56,6-13 6,1-10-12,2-8-42,-13 23 1,1 0-37,0 0 0,1 2-34,10-16 23,12-2-11,-13 25-1,13-1 1,-13 23 5,-4 7-39,-1 19-22,-8 8 55,1 16-1763,-10-18 1,0 0 1740,-3 12 0,-6 10 17,-3-30 12,-2-1-1,3-10 134,4-8 23,2-7 3314,4-15-3454,0 3 28,7-20-28,4 2 28,7-10 39,4 0-44,-5 12 77,10-3-122,-10 18 5,9-3-44,-2 12-141,11 11-16,-2 5 100,-1 2-140,-2 6-218,-10-3-268,3 4-355,-3-3-172,-3-2 1114,-8-7 157,-2-3 152,-4-9 161,1-5 141,6-8 156,6-4 29,5-1-40,0 1-151,-2 5-212,-8 6-175,-7 4-100,-4 10 22,-3 11-5,-5 17-40,-6 18 34,3-20 0,-1 1-301,-1 4 1,-1 1 283,1 2 0,0-2 6,-4 24-34,8-18 0,2 0 6,2 11-26,2-18 1,2-2-14,1 3 55,1-14 18,-1-13 106,-2-6-79,-3-20 581,-1-4-609,-5-22 23,-1-8 25,4 9 0,0 0-382,1-18 365,1 13 0,4-2-14,3 14 1,3 0 30,1-9 0,4-2-1594,10-9 1,3 1 1551,0 9 0,2 3-6,-1 1 1,2 3-89,2 8 1,1 5 98,18-4-11,-18 14 1,3 4-23,3 6 0,-1 4 28,14 6-20,-18 5 1,-1 5-9,4 18 0,-1 17-39,-17 4 50,-17-11-3,-25-12 1,-11-5 24,7-12 1,-4-4 8,-22 8 0,-1-4-21,20-10 0,1-3-4,-8-3 0,1-3 2739,-18-7-5428,26-1 0,2 0-7131,-5-5 9046,15-2 1,21 15-1,2 2 1</inkml:trace>
  <inkml:trace contextRef="#ctx0" brushRef="#br0" timeOffset="166597">31914 17863 18101,'-7'-7'4095,"2"2"-3470,10-25 1,9-7-407,7-9-1027,-3 5 0,3-7 0,-1 5 850,0 9 0,1 1 45,5-12 1,3-8 0,-2 4 89,-1-5 1,-1 1-152,-5 11 0,0-2 0,-1 1 92,4-18 0,-5 3 227,-8 20 0,-2 3-233,0-2 0,-1 2 151,-5 0-269,-7 27 2826,-2 17-2781,-9 20-55,-4 29 32,10-24 1,1 2 688,0 1 0,1 3-739,3 18 0,2-1-72,1-25 0,2 1 85,0 8 1,0 4-1,2-3-46,1 2 0,2-1-177,3 16 1,1-1 61,-3-19 0,0-3-827,3 7 1,0-6-1148,-3-16 907,2 1-185,-5-18-2806,-2-14 3080,-8-6 2180,-19-24 1439,-5 1-434,-4-1 529,3 4-846,14 12-184,2-6-1032,9 8-346,4 5-51,11 5-78,9 4-34,18 1-36,-2 4 0,3 2-197,0 0 1,1 1 193,10 1 0,-1-1 22,-6 0 0,-3-1 28,-3-2 1,-3-1 16,16-8 17,-19-2 45,-15-7-39,-16 8 5,-2-3 34,-10 6 460,0 6-421,-2 0-84,3 4-40,4 6-10,2 7 0,4 3 33,4 25-22,12-7 5,12 16-3392,18-14 3421,9-10-1,-8-13-3,9-15 491,-6-16 190,-3-2 16,-1-8-272,-22 12-444,-8 7 0,-7 5 3384,-4 5-3384,-4 20 0,0 0 0,-4 23 0,-3 9-1136,-2-3 0,-1 3 962,3-12 1,0 2-1,-2 3-2284,-2 6 0,-4 6 1,1-1-1,2-8 1322,-1 4 1,1-3 0,-1 0 0,0 3 0,3-12 0,5-13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3T08:51:35.2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1359 1675 16863,'0'-8'2826,"0"-26"0,1-7-2098,-2 11-406,0-11 0,0 2 170,-2 20-240,0 9-280,0 7-190,1 4 117,-1 10 174,-5 17 101,-5 23-119,5-15 0,-1 0-259,1-4 0,1 1 276,-2 19 1,2 1-31,4-19 0,1 0-38,1 12 1,2-2-63,10 9-137,9-17-320,6-16 83,6-11 137,9-14 127,9-11 189,6-11 62,-29 11 0,0-1 1047,23-20-148,-9-1 0,-8 1-6,-6 5 19,-8 6-58,-7 6-78,-7 7-225,-3 7-513,-2 3-706,0 2 290,-2 23 74,1-2-30,-2 29 18,3-21-133,6 13-679,4-18-3141,10 4 4115,0-8 1,-5-8 0,-7-7-1</inkml:trace>
  <inkml:trace contextRef="#ctx0" brushRef="#br0" timeOffset="192">1853 1452 20513,'-3'-4'2413,"0"1"-2449,3 3-1512,-31-2-3816,24 18 5339,-21-3 0,29 7 1,1-9-1</inkml:trace>
  <inkml:trace contextRef="#ctx0" brushRef="#br0" timeOffset="591">2110 1598 19641,'0'-3'3669,"0"0"-3238,0 3 924,-8 25-677,5 20-438,-5 3-135,7-15 0,1 1-13,0 7 286,0 8-19,2-8 77,-1-17-577,1-9 415,1-15 415,5-12 70,12-21-235,-3 5 119,13-24 17,-3 9 67,-5 8 74,5-4-459,-14 24-342,0 2 0,-1 9 0,0 10 0,0 1 0,8 12 0,1 3-5056,13 15 3445,-9-10-1984,11 10-4648,-10-18 7466,4-1 0,-10-8 0,-8-7 1</inkml:trace>
  <inkml:trace contextRef="#ctx0" brushRef="#br0" timeOffset="818">2916 1442 27464,'-12'-38'82,"-1"-1"1,2 3-1,2 12-513,5 22 199,2 8 115,1 11 35,4 17 27,0 1-23,3 1 0,1 3-553,-3-7 0,1 0 227,2 16 1,-1 0 36,-3-15 0,1-2-1036,-1 7 0,2-2-6265,5 11 7668,3 1 0,-4-24 0,-2-13 0</inkml:trace>
  <inkml:trace contextRef="#ctx0" brushRef="#br0" timeOffset="1101">3246 1564 16975,'0'-5'5724,"0"0"-4592,0 5-903,-70-43-111,41 37-90,-17-10 0,1 6-23,15 36 12,-8 15-6,13-8 34,-6 13-39,15-19 11,-8 20 16,21-15 1,2-2 144,27-7-129,13-15 83,6 0-245,3-6 0,1-1-599,9-2 216,-14-1 1,8-1 0,-4 0-1674,0-2 0,-2 0 445,10-1 1,0 0 1747,-8 0 0,-7 0 0,-9 1 0,-1 0 0</inkml:trace>
  <inkml:trace contextRef="#ctx0" brushRef="#br0" timeOffset="1482">3806 1596 19258,'-3'-1'4907,"1"0"-3711,2 1-1037,-52-5-88,39 9 85,-38-4 235,67 20-511,-6-11 127,23 9 261,2-14 65,-4 0-44,13-8 131,-17-4-130,3-9-85,-7-2 247,-9 2-302,-7-8-222,-7 8-219,-8-8-18,-6 9-111,-12 4 86,-6 6-11,-9 6 45,-3 8 315,1 8-1,5 10 2,10 5-5,13-3-334,14 21-321,18-10 49,-2-10 0,5-1-575,6-5 0,4-2 36,6 0 0,3-4-1879,7 0 0,2-4-1087,5-2 0,-1-3 3459,-11-2 0,-3-2 0,17-1 0,-39-3 0</inkml:trace>
  <inkml:trace contextRef="#ctx0" brushRef="#br0" timeOffset="1875">4683 1765 24202,'-29'-40'418,"-1"0"0,0 4 0,-2 11-283,-27 30 158,-2 9-100,8 11-47,11 5-92,14 4-131,15-1-35,13-9-145,26 4-54,10-16 137,0-6 0,4-3 138,-2-9 1,1-4 57,0-1 1,-1-4 64,-4-4 0,-4-5 33,-8 1 1,-4-4-48,-1-3 0,-3-4 159,0-18 0,-2-1-480,-3 15 1,-3-1 492,2-18 0,-2 2-15,-4 22 1,-1 2-127,0-4 1,-2 1 86,-4-17-53,-3 17 6,1 15-146,2 10-63,2 8 770,0 14-694,0 17-28,-3 30-620,1 2 523,2-19 0,-1 7 0,2-2-1147,-1 11 0,1 1 624,0-1 0,1 4 0,2-1-2567,2-8 0,3-2 1,0-1 3203,1-6 0,0-1 0,1-4 0,1 2 0,1-6 0,5 3 0</inkml:trace>
  <inkml:trace contextRef="#ctx0" brushRef="#br0" timeOffset="2559">5913 1469 20102,'-3'-50'1302,"-1"0"1,1 6 0,-2 5-776,-4 4-175,0 14-238,3 11-233,2 8 42,-1 11 103,-3 17-20,-5 27 36,4-14 0,1 3-146,-1 6 1,1 3 114,4-9 0,1 2 1,1-3-269,0 3 0,3-1 243,4 12 0,5-4-59,14 1-33,9 0 16,5-23 61,3-17 40,5-21 78,4-15-15,-25 6 0,0-3-152,-1-2 0,-2-2 180,-1-1 0,-2-1 99,15-25 260,-7 5-80,-5 9 522,-10 12-771,-6 13 48,-5 7-338,-1 5 569,-2 13-110,2 9-95,-2 15-159,6 8-355,6 4-725,7-2-1705,8-1 2756,4-8 0,-13-16 0,-1-8 1</inkml:trace>
  <inkml:trace contextRef="#ctx0" brushRef="#br0" timeOffset="2749">6469 1355 23941,'-6'-6'973,"2"1"-894,4 5-379,0 0-851,-49-34-945,40 39-153,-35-26-2124,53 46 3370,4-2 0,-6-11 0,1 1 0</inkml:trace>
  <inkml:trace contextRef="#ctx0" brushRef="#br0" timeOffset="3191">6842 1422 18588,'0'-3'4184,"0"1"-2773,0 2-1349,-52 4-28,40 4 83,-31 22-89,53-8 0,23 25 6,8-9-34,-6-8 0,2 1-234,-6-5 1,-1-1 227,0-1 1,-4 0-63,6 15-10,-23-13-3486,-21 10 3306,-2-14-1565,-38 1 966,25-17-1842,-34-15 1791,35-2-600,-23-27 460,22-4 1171,11 12 0,2-2 549,2-1 1,3-1 982,3-5 0,1 1-636,1-10 606,3-4 2768,1 30-3419,1-1-524,0 10-294,1 6-133,-1 8 5,3 8 5,1 11-16,3 14-104,-4-1 1,-1 1-189,2 17-930,-6-8 1,-1 2 1204,-3-6 0,0-3 0,-2 15 0,-1-3 0</inkml:trace>
  <inkml:trace contextRef="#ctx0" brushRef="#br0" timeOffset="3557">7369 1806 25730,'21'-42'201,"0"0"1,0 0-1,8-16 1,-7 8-140,-14 16-956,-4-16 1,0-3 921,0-7 16,-3-3 1,-2 0-2901,-7 3 2957,2 11 1059,-4 12-1127,8 30-72,-1 1-67,2 7 735,1 10-618,3 16 0,5 21-11,-2-14 0,2 3 17,1 8 0,1-1-17,-2-6 0,1 1-47,1 2 0,0 3 1,0-5-5,-2-7 1,0 0-144,8 26 1,1 1-801,-1-18 0,0-3-521,-1 0 0,1-2-888,-2-3 0,1-5 2403,3 4 0,-12-22 0,0-2 0</inkml:trace>
  <inkml:trace contextRef="#ctx0" brushRef="#br0" timeOffset="3741">7299 1580 24951,'44'-17'-1119,"-1"0"0,1-1 0,0 2 0,1 1 0,-2 3-3797,12 5 1,-3 3 3025,-11 0 1,-4 1 0,13-1 0,-37 3 0</inkml:trace>
  <inkml:trace contextRef="#ctx0" brushRef="#br0" timeOffset="4134">8562 1274 25124,'-45'-9'56,"0"1"0,2 1 0,6 7-45,6 21-27,7-1 16,1 9 0,13 4-34,3 0 6,11 3 28,2-17 50,15-2 62,-3-12 29,11-3 44,-4-13 67,-1-9-6,-5-7-5,-6-5-62,-6 0 0,-8 2-55,-4 5-96,-3 6 5,0 7-38,2 6-102,0 3-190,-5 8-173,-6 8-679,-6 16-2452,1 13-2891,7-1 6492,3 8 0,10-38 0,1-1 0</inkml:trace>
  <inkml:trace contextRef="#ctx0" brushRef="#br0" timeOffset="4441">8544 1664 18846,'-5'2'3225,"0"-1"-3110,-27 13 1,-7 7 7,15-1-53,-16 3 0,5 1 126,29-3 45,11-3 50,6-3 62,8-3 72,2-3 85,-1-5 33,-2-3-77,-5-4 47,-4-5-132,-4-4-143,-3-4-102,-4-4-66,-3-4-35,-2 1-55,0 0-237,1 8-1312,3 6-5545,-1 5 7114,1 3 1,1 1-1,0 0 1</inkml:trace>
  <inkml:trace contextRef="#ctx0" brushRef="#br0" timeOffset="5308">1124 2373 11524,'-51'-25'709,"0"-1"1,2 2-1,4 8-64,0 18-3941,-14 3 3649,19-1 1659,-10 2-1777,30-3 1191,-15 3-1213,19-3 250,-2 1-371,14-2 3846,15 1-3260,20 0-360,-1-1 1,6-1-834,15 0 1,6-1 667,-9 0 1,3 0 0,2-1 71,7 0 0,3 1 0,1-1-468,-12 0 1,0 1 0,2-1-1,0 1 406,2 0 0,0-1 0,1 1 0,1 0-507,1 0 0,0 0 0,1 0 0,0 0 517,1 0 0,1 0 1,0 0-1,1-1-46,-12 1 0,0-1 0,1 1 1,0-1-1,3 1-18,0 0 0,2-1 0,2 1 0,0-1 0,-1 1 0,0 0-310,5 0 0,0 0 0,0 0 0,-1 0 1,1 0 260,-1 1 1,-1-1-1,1 0 1,0 1 0,0 0-67,1 1 0,0 0 1,-1 0-1,0 1 0,-1 0-153,-8-1 1,-2 1 0,0 0 0,1 1 0,2-1 132,-1 1 1,2-1-1,2 1 1,-1 0 0,1 0-1,-2 1-92,0-1 1,-1 0-1,0 1 1,0 0-1,0-1 1,-1 1 82,9 0 0,0 1 0,-1-1 0,0 1 0,-1-1-52,-2 0 0,-1-1 0,0 1 1,-1-1-1,0 0-50,-3 0 1,-1-1-1,0 0 1,-1 0-1,0-1-34,10 0 1,-2 0 0,1-1-1,-2 1-8,-2-2 1,-1 1-1,0 0 1,0-1 9,-2 0 0,-1 1 0,0-1 1,-1 0 1,0 1 0,-1-1 0,1 1 1,-1 0 29,0 0 0,0 0 1,0 0-1,0 1 87,-1-1 1,1 1 0,0 0 0,0 0-22,0 1 1,0 0-1,-1-1 1,1 2 61,-2-1 0,0 0 0,0 1 0,-1 0 200,12 1 1,-1 0 0,-1 0-176,-6 0 1,-1-1 0,0 0 330,2 0 0,-1-1 0,-3 0-339,0 0 1,-1 0 2,15 0 0,-2 0 0,-20-1 0,-1 1-5,11 0 0,2 0 2,5-1 0,1 1-2,-11-1 0,-2 0-9,-4-2 0,-2 1-8,24 1 1591,-22 0-1910,7 0-2510,-10 0 2840,-10-1 0,-12-1 0,-9 0 0</inkml:trace>
  <inkml:trace contextRef="#ctx0" brushRef="#br0" timeOffset="6607">4921 3869 21198,'1'-54'1213,"1"-1"1,0 7 0,-2 10-1074,-3 28-269,-1 6-213,2 7 247,-3 12 157,-4 18-62,-3 21 0,0-2-616,4-5 1,1 1-385,4-12 0,0 0 374,0 20 0,1-3 0,2-3 1,1-9-1</inkml:trace>
  <inkml:trace contextRef="#ctx0" brushRef="#br0" timeOffset="6951">5577 3883 19025,'-8'-3'2324,"1"0"-1658,7 3 18,-59 0-4330,27 5 3749,-3-5 1,1 2 1097,11 4-1072,17-4 67,1-1 341,25-1-268,9 0-112,21 0-73,2-3 34,-3-1 28,-8-2-90,-14 0 84,4-1 3291,-15 4-3442,3-1-40,-12 3-229,-6 1-1070,-7 3-2262,-1 2 3612,-8 5 0,7-6 0,0 2 0</inkml:trace>
  <inkml:trace contextRef="#ctx0" brushRef="#br0" timeOffset="8841">6651 3800 23747,'-15'-31'-107,"-4"23"102,-4 53-12,10-15 0,1 2-87,0 3 1,1 0-306,3 2 0,2 0-784,1-2 0,2 0-6514,5 27 7707,4-16 0,0-21 0,-1-13 0</inkml:trace>
  <inkml:trace contextRef="#ctx0" brushRef="#br0" timeOffset="9208">6894 3453 15732,'-5'-3'2917,"2"2"-2261,3 1-493,-62 34-18,46-9-61,-16 1 0,6 1 168,37 4-61,1-10 609,16-2-178,-7-13-89,10-5-153,-7-12-10,-2-8-12,-4-7-50,-6-2-67,-7 0-73,-8 4-89,-6 4-91,-6 8-60,-4 7-46,-4 6 51,3 4-499,-7 39 1,3 7 0,8-24-1,-2 18 1,0 0 0</inkml:trace>
  <inkml:trace contextRef="#ctx0" brushRef="#br0" timeOffset="9909">7198 3715 20864,'-33'50'32,"0"0"0,2-2 0,8-3-181,18 12 86,2-4 634,2-9-555,2-12 439,0-14 345,2-9 92,3-10-403,10-16-2,-2 2-140,15-20 95,0-5-223,1-1-118,-2 3 6,-5 8-63,-8 13-44,3 2-44,1 7 21,-6 5-10,8 11 5,-2 7 16,6 14-4,5 20 10,-6-4 0,-2-1 6,-3-8 0,-3-13 23,8 1 5,-4-11 106,29-16-111,-22-5-12,2-4 0,1-4 79,7-14 89,5-12 6,-6-8-48,-20 20 0,-3-2 65,5-20-96,-6 4 146,-9 12-34,-5 13-61,-1-1-11,-4 5-79,3 9-61,0 4-152,3 5 135,10 15 5,1-3 6,21 25-5,5 2-18,1 1-64,-7 2 1,-3 0 13,-6-1-14,-4 6 0,-4-1 37,-15-13-129,-9 20-107,-9-28-1271,-23 1-4369,-9-16 5926,3-7 0,15-6 0,22 0 0</inkml:trace>
  <inkml:trace contextRef="#ctx0" brushRef="#br0" timeOffset="10816">8254 3909 22940,'10'4'829,"5"-2"-583,8 0-145,0-3-17,3-2 308,14-11-134,-16 1 212,16-21-368,-29 17 54,-3-12 96,-9 13-89,-2 3-74,-3 2-72,-2 7-22,-4 3-18,-3 1 1,-12 9-1,2 4 40,-1 4-34,3 17-5,13-14-12,-3 21-44,15-1 56,3-8-68,24 20 6,4-26 50,7 5-5,10-10 28,-3-12 84,-2-2 117,-2-12-128,-26-1 16,-2-12-39,-10 7 68,4-17-23,-3 7-23,1-4 74,3-3-90,0 11-34,3-4-34,19 4 23,-11 9-6,10 2 1,3 3-6,11 4 11,-12 3 0,0 2-11,13 13 0,-8 13 16,-9 9 6,-7 9-5,-10-9-3,-5-8 0,0 0-9,5 11 6,9 15 0,7-21 22,8-12-5,8-12 0,5-12 33,3-16 57,-2-14-40,-12-1 22,-13-5 1,-4-2-371,0-9 324,-8 8 0,-1-7 0,-3 2-438,-3-1 1,-3 1 430,3-9 1,-2-1 97,-8-6 0,-3 4-30,1 20 0,0 1-51,-2-7 0,0 2 137,-6-12 74,6 22-192,1 7-94,3 8-163,3 27 196,0 19-8,2-3 0,0 4-70,2 7 0,2 4 53,0 6 0,2 2-31,0 3 1,2 0-125,0 0 0,1-2 85,-3-13 0,1-1-381,7 10 1,3-3-761,12 4 250,-7-17 1,3-4-1659,11-5 1917,6-11 0,-26-11 0,0-2 0</inkml:trace>
  <inkml:trace contextRef="#ctx0" brushRef="#br0" timeOffset="11049">9225 3928 23337,'57'-19'166,"-1"0"0,0 0 0,-3 1 0,0 1 0,-4 3-1,5 5 0,-5 2-45,-4 0 1,-4 0 579,13-2-649,-11 1-155,-20 5-1611,-4 5 1715,-9 10 0,-7-4 0,-3 2 0</inkml:trace>
  <inkml:trace contextRef="#ctx0" brushRef="#br0" timeOffset="13842">10420 3579 18369,'0'-6'5176,"0"1"-3686,0 5-1434,-12-49-68,-1 52 96,-19-19-50,7 59 16,-2 6 1,0 3-316,12-22 1,0 1 269,-3 14 1,-1 6 0,4-5-6,2 15-51,5-6 1,7 1-373,15-14 1,6-3 144,-7-5 1,5-1-869,18 12 1,8-4-2688,-5-15 0,3-3 3833,6 4 0,-1-3 0,-14-8 0,-3-3 0,8 1 0</inkml:trace>
  <inkml:trace contextRef="#ctx0" brushRef="#br0" timeOffset="14083">11276 3681 21500,'-9'-49'1169,"0"0"0,-1 2 0,1 11-687,4 27-5947,-1 0 5499,4 9 1392,1 3-1393,1 6 883,5 13-866,6 15-11,5 1-17,5 1 1,3 3-26,-4-7 1,-1 3-233,0-2 1,0 3 0,-2 1 147,1 15 1,-6 2-522,-11 4 0,-6 0-465,-2-11 1,-8-1 1072,-9-4 0,-7 1 0,4-8 0,-6 7 0,4-13 0,0 0 0</inkml:trace>
  <inkml:trace contextRef="#ctx0" brushRef="#br0" timeOffset="18333">12438 4180 23775,'-24'-21'14,"1"-1"0,-9-5 25,46 71 56,11-4-45,-2-11 85,14-1 156,9-11 0,4-6-16,13-14-697,-4-18 483,-8-4-589,-10 3 1,3-2 541,-1 1 0,3-3 10,3-1 1,4-4-1,-3 3-13,4-2 1,0-1 4,-14 7 1,5-3 0,-2 1 0,-6 4-9,-5 2 1,-2 1-1,23-12 1,-3 0-20,-5 6-158,10 1-173,-18 13-464,0 11-2443,-7 17 2881,-10 11 1,-5-7 0,-11-1 0</inkml:trace>
  <inkml:trace contextRef="#ctx0" brushRef="#br0" timeOffset="30608">5034 3846 10550,'-2'-7'7242,"1"2"-5634,1 5 1131,0 0-1915,-25-51-152,16 33-129,-19-38-17,25 48-369,1 4-129,1 2-151,0 4-107,0 0 90,0 9 168,0 7-17,1 3 23,0 4 5,0 8-5,-3 28-29,1-7-193,0-18 0,0-3 199,1-1 6,1-3 5,0-12 40,0-4 386,0-7 202,0-4-281,2-2 563,-2-5-748,0-5-55,0-11 67,-8-27-28,-1 2-112,-2-2 34,0 13-12,6 21-22,0 3-145,2 5-135,1 7 39,2 13 190,0 16 7,0 0-18,0 25 17,3-23-11,-1 6 28,3-12-5,0-11 5,-1-3 39,0-5 56,-2-6-11,-1-1 118,0-3-124,-1-7-61,1-12 5,-6-26-16,0-5-17,-4-2 11,-1 0-17,3 18 0,-1-5 0,4 18-268,1 11 178,3 14 6,0 10 57,8 20 16,-2-5-17,8 25 0,-4 0 6,-3-10-12,1 17-537,-6-16-476,0-8 188,-1 10 0,-1-33 0,1 6 0</inkml:trace>
  <inkml:trace contextRef="#ctx0" brushRef="#br0" timeOffset="46167">4906 5493 22750,'-6'-12'347,"1"2"-291,4 15 6,1 2-12,-1 5 6,-1 2 50,-2 3-44,-1-3 128,-10 6-44,0-6 67,-8 4 106,1-7 90,2-5-34,0-5-89,3-9-112,0-7-40,3-11-11,1-6-5,5-6-34,5 1-28,8 1-11,5 5-23,7 5-11,8 7-16,4 7-1,6 6 6,3 12-5,1 8-12,-1 10 0,-11-1-39,-3 26-17,-22-4-263,-6-9 0,-6 2 274,-8 0 1,-4 0-568,-8 6 0,-4 0 609,-2 1 1,-3-1 16,-1-2 0,0-3-384,1-5 1,1-4 405,4-7 1,1-3 53,-22 3 44,15-13-2194,11-16 2121,15-2 770,5-14-774,11 0 652,6-5-675,9 1-2285,22 1 2268,-9 11 2212,26 3-2246,-14 12-84,15 8-296,0 7-858,-1 8-2657,-23-5 0,-2 0-5240,9 6 8605,0 4 0,-31-22 0,-4-4 1</inkml:trace>
  <inkml:trace contextRef="#ctx0" brushRef="#br0" timeOffset="46366">5398 5853 19395,'48'-22'-789,"0"0"0,1 0 0,-9 6 1,-20 13-1,-1-1 0</inkml:trace>
  <inkml:trace contextRef="#ctx0" brushRef="#br0" timeOffset="48316">7034 5951 12657,'10'-50'2725,"0"0"1,-1 3 0,-4 4-1864,-13-4-133,-6 4-141,-8 4-207,-6 9-174,-3 10-78,-5 10-68,-7 14-21,-6 16-40,21-2 0,1 4-283,-3 6 0,1 2 299,0 4 1,2 1-11,1 2 0,2 2-4,5-2 1,2 0-12,3-2 1,4 0-20,-1 26-1,14-11-5,10-10 39,11-14 57,7-12 56,7-15 2,-10-13 0,1-4 103,14-10-136,-9-3 0,0-5 39,-1-4 0,-2-2-526,-5 7 0,0-1 454,-4 0 0,2-4 0,-4 2 10,0-3 1,-3 0 5,3-9 0,0-1 42,-1-4 1,-3 2-41,-5 13 1,-2 2-28,0 4 0,-3 3 134,-3-5-28,-3 21-139,-2 4 285,0 9-342,0 16 22,-1 18 12,0 24 16,0-18 1,1 2-55,-1 6 1,1 2 53,0 0 1,0 0-1,2 0 1,1-2-130,2-4 0,2-2 116,1-6 0,2-3-32,14 15 35,6-20 33,18-23-267,-12-10 264,-5-6 0,-1-5 20,11-19-20,-15 12 0,-1-2 0,-3-1 1,-1 1 35,10-27 46,-9 11 1108,-10 10-1098,-5 18 162,-4 6-307,-2 9 28,-3 8 5,-3 6 293,-3 13-332,-1 14 17,5-11-56,5 13-279,8-16-1458,8 14 337,-2-15 625,11 5 0,-16-23 0,3 0 0</inkml:trace>
  <inkml:trace contextRef="#ctx0" brushRef="#br0" timeOffset="48509">7745 5343 18156,'-4'-3'3137,"0"0"-5063,4 3-3491,-34 9 4354,29 6 0,-30-8 0,38-1 1</inkml:trace>
  <inkml:trace contextRef="#ctx0" brushRef="#br0" timeOffset="49079">7944 5550 24682,'-23'-21'140,"4"4"-191,19 17 35,0 0 60,1 2-16,-1-1 695,0 1-571,3-11-119,-1 3 29,4-11 100,-1 4-100,0 2 27,-2 0 152,-2 3-90,0 3 124,-3-4-158,1 4-72,-2 1 0,1 3 28,0 1-51,-1 0-22,-2 3 0,-5 8 0,2 0-11,-3 14 0,7 6 0,7 5 11,4 0-6,7-6-5,25 9 5,1-6-156,-10-10 1,0 0 156,15 7-6,-15-9-218,-13 6 67,-17-13-818,-26 20-264,-9-13-833,-20 5 513,15-15-4003,-6-9-3854,14-16 8651,2-5 0,13 3 1,10 4-1</inkml:trace>
  <inkml:trace contextRef="#ctx0" brushRef="#br0" timeOffset="49241">7841 5641 23187,'9'-39'946,"0"1"0,5-23-912,-14 61 5,-1 7 73,-5 20-67,-2 12-79,-7 21-235,7-28 1,1 2-1380,1 3 0,1 2-3268,0 0 1,2-1 3905,0 18 1,3-20 0,0-26 0</inkml:trace>
  <inkml:trace contextRef="#ctx0" brushRef="#br0" timeOffset="49474">8487 5679 22895,'0'-4'3311,"0"0"-2751,0 4-572,-14 24 35,8 20-21,-2-6 1,1 5-915,4 9 0,3 3 637,-1-13 1,1 2-1,-1-2-157,1 10 1,0 2-1797,1 1 1,1 4 0,-1-7-137,1-11 1,-1-2 2363,4 27 0,-1-6 0,-1-29 0,0-4 0</inkml:trace>
  <inkml:trace contextRef="#ctx0" brushRef="#br0" timeOffset="49775">8425 6010 20739,'0'-46'851,"0"-1"0,-1 1 1,1-10-1,-2 4-468,-1 6 1,0 4-98,0-9-224,1 18 0,2 0 47,9-2-92,10 10-2,15 10-43,9 8 6,10 13-12,2 11-406,-3 15 405,-13-2-21,-21-2 1,-5 1 32,-9 11 46,-4 9 7,-20-24 1,-6-3-53,-22 7-68,11-10 1,-2-2-127,5-6 1,1-4-810,-29 3-34,19-9 1059,1-12 0,29 6 0,-2-6 0</inkml:trace>
  <inkml:trace contextRef="#ctx0" brushRef="#br0" timeOffset="50875">8990 5963 19052,'12'-48'119,"-1"0"0,1 0 0,0-8 0,0 3 184,9-7 1,0 2-248,-5 9 0,-1 0 143,-3 7 1,1-1-1,-1 1-118,4-17 0,-2 2 20,-3 7 0,-2 5 2,-4 10 1,-1 4 1045,0-7-1077,-3 20 1469,-3 12-1619,0 11 1556,-4 16-1489,-2 20 8,2-8 0,1 2 146,0 9 1,0 2-158,1 5 0,1 1 3,0 3 0,2 1-54,1 0 1,2-1-101,1-2 0,3-2-101,2-3 0,2-4-43,3-5 1,3-5-303,21 17 59,-3-38 1,3-8 305,23-16-171,-18-6 1,-2-8 483,-10-3 0,-4-5 62,0-1 0,-1-2-80,-4-1 0,-2 0 183,-3 4 1,-2 1 333,3-22 905,-10 17-1006,-13 13-191,-7 10-156,-8 9 815,-4 6-922,-1 8-3074,1 9 3058,1 11-1,4 10-44,3 18 27,8-16-33,4 14-17,13-26 62,7 0 17,15-12-12,-6-13 3437,13-13-3386,-9-11 11,6-11 17,-5-7 28,-8-2 22,-9 2 6,-7 5 44,-5 7-27,-4 10-73,-3 8-51,-2 4-27,0 6-1,-2 7-16,0 7 5,2 11 17,4 5-23,8 3-44,18 3 45,-4-12-34,19 2 17,-11-18 16,8-2 1,0-11 16,0-8 12,-2-9 44,-3-6-27,-5-2-18,-6-1 51,-7 6 6,-4 8-23,-4 7-45,-2 7-5,-3 6 22,-2 5-33,-2 6 33,2 5-22,5 1-45,9-1 28,12-5 6,12-6 16,10-7 23,14-16-6,-18 2 67,8-20 12,-26 4 56,0-9 50,-7 0 201,-6 3-111,-3 14-174,-3 4-23,-1 12-55,-1 3-23,0 5 6,0 9-6,0 31-11,0-7-11,0-1 0,0 3-34,0-7 0,0 1-775,0 12 0,0 2 221,1 3 0,2 2 599,1 10 0,1-4 0,-2-24 0,0-3 0,6 30 0</inkml:trace>
  <inkml:trace contextRef="#ctx0" brushRef="#br0" timeOffset="51400">11041 5404 24799,'-15'-37'322,"0"0"0,-9-20-33,11 73-261,-3 19-20,1 2 1,-1 5-4,1 3 1,1 1-9,0 0 0,1 3-21,6-5 0,1 2 0,2-5-336,1-8 1,3 1 37,5 10 1,3 6 0,4-6-701,7-9 0,6-3-2255,6 0 0,6 1 0,-2-6 1989,-2-4 1,-1-4-1,6-3 1,-6-4 0,-19-7-1</inkml:trace>
  <inkml:trace contextRef="#ctx0" brushRef="#br0" timeOffset="51626">11811 5339 27354,'-18'-30'-12,"50"72"-2,-9-7 0,3 7-1931,1 0 1,1 5-1,-4 0 1578,0 10 1,-8 1-609,-7 3 0,-9 1-2058,-9-19 0,-5 0 0,-2-2 3033,-12 15 0,-2-6 0,5-14 0,1-6 0,-10 5 0</inkml:trace>
  <inkml:trace contextRef="#ctx0" brushRef="#br0" timeOffset="54759">4501 7432 15804,'-7'0'5685,"2"0"-4665,5 0-645,0 0 420,-8-69-503,6 37-217,-2-10 1,2 0 8,6 15-95,4 6-34,8 6 28,9 6-22,12 5 0,13 13-17,6 8-439,-2 15 377,-8 8-16,-15 8 78,-16 7-129,-21 2 224,-13 0-16,-5-14 55,1-16 1,-1-3 111,-9 2 101,-14 4 40,16-20-18,6-9-44,6-7 364,5-5-476,4-4 125,4 1-243,3 3-78,3 3-34,8 4 40,10 3-12,15 6-6,-1 1-84,5 9 1,1 4-62,4 10 137,-10-10 0,-3 3-148,-3 26 190,-17-22-33,-14 24-56,-16-18-169,-19 7 28,14-21 1,-2-2-98,-3-1 0,-2-2-175,-1-3 1,0-2-219,1-2 1,1-2-2507,-26-2 3243,13-12 0,21 6 0,9-6 0</inkml:trace>
  <inkml:trace contextRef="#ctx0" brushRef="#br0" timeOffset="54992">5261 7583 22666,'31'-14'-2074,"-1"-1"0,8-4 0,-18 11 0</inkml:trace>
  <inkml:trace contextRef="#ctx0" brushRef="#br0" timeOffset="55426">6580 7513 24379,'4'-42'476,"0"0"1,1 1-1,-5 16-493,-6 30 17,1 4 6,-3 20 5,0 9-61,-3 18-1026,4-10 1,1 2-2367,2-11 0,1-1 2764,0 8 0,0-5 1,4-8-1,0-16 1</inkml:trace>
  <inkml:trace contextRef="#ctx0" brushRef="#br0" timeOffset="56086">6880 7160 13721,'-2'-6'7230,"0"1"-5734,2 5-840,-71-1-360,45 9-195,-15-5 0,4 2-23,27 8 46,4-3 150,5-6 12,-1-1 145,2-2-140,6-6-196,0 0 0,5-6 12,-4 3-62,-1 2 34,-3 1 55,-2 1-95,-1 0-11,0-1-5,1 2-18,-1 0 18,2 0-12,-1 0-11,0 1 28,0-1 22,-1 1 6,0 0 17,1 1 145,-1 0-223,-5 6-1,2 0-11,-5 18 12,5-6 5,0 5-11,8-4 5,8-4 23,-1-3 95,11-4-17,-9-13 34,5-3-56,-7-4 117,-1-5 101,-7-5-162,-1-1-28,-8-5-23,-2 6-50,-2 8 39,-3 0-89,6 10-146,-2-1-162,4 9-387,-2 7 17,0 3-2325,-2 18 3025,4 8 0,-1-13 0,4 0 0</inkml:trace>
  <inkml:trace contextRef="#ctx0" brushRef="#br0" timeOffset="56750">7050 7364 25892,'11'-21'39,"-3"16"-44,-6 36 10,-4 32 40,-4-14-45,1-14 0,-1 0 0,-4 15 11,2-11-5,4-18 39,2-9-1,7-15-4,1-3 156,19-25-6,0-1-84,-5 6 1,2-1-168,15-24 235,1 3-62,-3 5-45,-2 11-45,-9 12 1,9 8-18,-11 10 6,11 9 1,-6 10 10,2 12-3101,5 18 3079,-12-13-70,9 14 42,-13-21 12,6 3 10,1-11 23,1-9 28,3-14 3346,4-11-3335,2-14 50,1-12 34,-3-10-56,-18 22 0,-1-1 80,-2 0 0,-2-2 46,-1-2 0,-2 1-119,1-10-91,-4-1 0,-6 26 0,-2 2 0,0 6 0,0 6 0,3 4 0,0 8 0,3 9 0,5 14 0,8 12 0,12 9-152,-9-23 0,2-1 152,14 17 0,-10-12 0,-3 0 0,-4 0-498,-11 2 0,-9 1-1232,-32 6 1730,0-10 0,-1-2 0,-8-2 0,-3-4 0</inkml:trace>
  <inkml:trace contextRef="#ctx0" brushRef="#br0" timeOffset="58249">8380 7644 23741,'10'-25'1232,"-1"4"-705,-6 12-376,-1 4 96,0-3-68,-2 3-67,1-3-11,-1 1-23,1 0-33,1 1-17,0 1-11,1 0 22,-1 0 11,2 2-5,-1-2 22,1 2-11,-2 0 28,0 0 17,-1 1 252,-1 1-342,2 1 0,3-2 0,6-2 12,5-4-23,8-5 5,-7 4 68,6-6 11,-12 1 0,3-7-22,-4-9-6,-2-4-34,-3 4 68,-2-12-1,-5 18-3329,-3-11 3284,1 20 46,-5 2-45,3 11-17,-2 0-28,-1 2-34,-5 7 34,-5 8-11,-9 21 5,9-7 1,-7 24-205,16-10 171,1 13 33,11-1 34,11-4-45,13-7-19,14-10 30,10-8-16,7-12 16,1-8-1084,-24-11 1,-2-2 1095,10-2 2229,9-16-2207,-24 1 5,8-21-33,-12 11-1035,-8 2 0,-1 1 1040,-2 2-1456,9-25 1468,-14 34 1539,5-9-1534,-6 17-11,6-2-5,1 7 2246,2 2-2258,8 7 3387,1 8-3370,6 8-11,-1 12-11,-7 10-3370,-6 13 3387,-9-16-1,-1 12-22,-1-21 1,5 3 16,12-4 0,3-13-12,12-9 3421,-8-9-3431,14-13 30,-12-5 1,1-3-4,-5 1 1,0-1-263,4-6 0,-2-1 265,-9-2 1,-4 0 8,3-11 2,-7 7 1,-1-4-1589,-4 0 0,-3 1 1588,1 6 1,-2 1-154,-4-18 1,-4 3 157,-4 4-24,-4-8 0,-2 24 333,9 19-333,-3 0 3188,5 20-3188,1 3 616,-2 31-616,3 13 0,2-17 0,0 2-452,3 6 1,1 1 451,2 2 0,1 2 0,0-11 0,0 1 0,0-1 0,0 11 0,0-1-54,-1-4 0,-1-1-288,-3-2 1,-2-4-616,0 1 273,0 8-3270,1-33-3524,3-22 7478,1-6 0,0 0 0,-1 1 0</inkml:trace>
  <inkml:trace contextRef="#ctx0" brushRef="#br0" timeOffset="58433">9397 7391 26060,'35'-38'33,"0"-1"1,1 4 0,4 6-816,11 14 1,1 7-3035,-15 1 0,-1 0 1469,7 0 0,-2 2 2077,6 0 1,-23 3 0,-1 0 0</inkml:trace>
  <inkml:trace contextRef="#ctx0" brushRef="#br0" timeOffset="59100">10299 7354 22666,'1'-49'1234,"1"0"0,-2 6 0,0 7-1021,-3 13 128,-4 9-313,1 12-16,-1 4 4,-2 26 1,2 9-17,0-7 0,1 2 0,0 2 0,0 0-120,-2 4 0,0 1 100,0 1 1,-2 1-224,0 0 1,-1-1 259,1-2 0,0-3-6,-8 23 73,7-23 78,5-18-16,3-21-107,2-7 67,0-38-89,1 14-404,4-16 0,2-6 417,0 15 1,2-1-11,0 1 1,1-3 0,0 3-4,3-2 0,0 2 25,3-4 0,2 1-7,0 8 0,1 1 1,-1 2 0,1 1-44,13-21 31,0 23-23,-8 20-6,12 7-5,13 33 11,-14-2-3,-5 3 0,-2 4 406,-9-7 1,-3 2-415,5 9 0,-2 3 21,-4 0 1,-3 1-109,-3 0 0,-3 0-140,-1-1 0,-1-1-305,-1-3 0,1-1-743,1-3 1,1-2-1376,6 14 2672,12-4 1,-14-28-1,5 1 1</inkml:trace>
  <inkml:trace contextRef="#ctx0" brushRef="#br0" timeOffset="59268">10337 7486 20554,'-3'-2'3506,"1"0"-3170,2 2-526,63-56-3283,-29 40 0,2 1 1837,10-18 1,2 0 1635,-5 19 0,-6 5 0,-13 3 0,-2 0 0</inkml:trace>
  <inkml:trace contextRef="#ctx0" brushRef="#br0" timeOffset="59632">11057 7133 25014,'10'-51'544,"0"0"1,-1 0 0,2-6 0,-2 6-257,-5 16 1,-2 6-138,-2 12 97,0-3-231,0 17 24,-2 15-24,0 18-6,0 29-11,1-1-444,1 0 0,0 4 438,0-15 0,0 2-22,0-3 0,0 2 0,0 0-45,-1 9 1,2 1-347,3-11 1,1 1 0,1-4-655,1 3 0,1-3-857,5 6 1,3-6 1929,6-12 0,-9-18 0,-5-10 0</inkml:trace>
  <inkml:trace contextRef="#ctx0" brushRef="#br0" timeOffset="59808">10944 7399 26122,'25'-45'-122,"-1"-1"1,3 4 0,4 9-602,4 22 0,4 6-2633,1-3 0,0 0 3356,-5 2 0,-3 0 0,10-1 0,-21 3 0</inkml:trace>
  <inkml:trace contextRef="#ctx0" brushRef="#br0" timeOffset="60516">11626 7557 23026,'-6'-46'754,"1"1"1,-1 0 0,0-9 0,1 9-312,-1 8 0,5 28-471,0 3 77,2 15-10,10 41-421,-3-5 376,2 5 1,0 4-496,-5-6 1,-2 0 487,-1-5 0,0 1 0,-2 1 11,-2-1 0,-1-1 1,-2 2-11,-1 2 1,-1 1 0,0-4 5,-2 1 1,1-3 5,-3 6 0,1-7-14,1-8 47,-1-5-33,3-17 6,2-22 11,2-39 5,2-9-85,0 11 0,1-2 74,2 0 1,1-1 5,1-5-1,1-6 8,1 12 0,0-6 0,0 1 0,0 4-19,1-10 1,1 1 15,-2 11 0,1-5 0,0 2 0,-1 7-18,2 2 0,1 3-12,2-9 1,3 0-1,6 3 1,1 3 2,10-11-246,-7 26 1,3 6 211,14 7 12,15 5 11,-19 17 1,-1 4-7,13 8-22,-10 13 1,-6 3 504,-10 1-508,-4-1 1,-8 1 1018,-23 7-974,-10-11 0,-7-1-3,-3-6 1,-4-3-285,-13 4 1,0-4 241,14-8 1,0-3-183,-5 1 1,1-3-780,-12-1-8822,-1-7 8904,25-4 1,14-3 0,13 4 0</inkml:trace>
  <inkml:trace contextRef="#ctx0" brushRef="#br0" timeOffset="61292">12107 7506 25359,'24'-54'227,"1"0"0,-5 11 0,1-2 0,-1 3-1337,2-7 1,1 0 1154,-4 7 0,1-2 0,-2 1-10,-2 2 1,-1 1-1,-1 2-10,4-9 0,-2 1 31,1-5 0,-2 2 48,-6 14 0,-1 3-32,5-21 794,-7 15-838,-9 31-44,-3 9 10,-3 7 396,-9 22-384,2-2-12,-8 24 0,-1 9-876,9-17 0,1 0 878,0-4 0,-1 2 1,2 1-35,4 1 1,1 0 0,2-4 249,2-7 1,1-1-401,0 26 1,4-1-152,6-25 0,4-2-227,11 8 0,4-2 51,15 7-359,7-24 1,3-8 419,0-13-6,10-9 1,2-7 442,-25 0 1,-3-2 60,9-2 1,-1-4 280,-3-7 0,-5-1 45,-2-1 234,-7 1 0,-4-1 291,-11 4-239,-4-7-219,-16 19-157,-10 8-168,-1 6 107,-26 13 1696,7 5-1868,7 4 1,0 2-26,-5 8-19,14-4 0,4-1 604,5 0-641,4 39 242,28-30-219,6-7 0,3-4 22,13-11 81,2-20 1,-3-6-20,-17-1-12,18-18 90,-29 14 6,0-1-62,-2 0 124,-3 0 66,-3 6-105,-2 2-63,1 5-66,-2 7-63,-1 4 7,-1 2-29,-6 18 6,3 3-61,-3 18-1,6-9-803,7-1 0,4-1-446,2-1-1706,5 1 1,2-2 3044,6-7 0,-3-3 0,-8-12 0</inkml:trace>
  <inkml:trace contextRef="#ctx0" brushRef="#br0" timeOffset="61940">13530 7251 26077,'-47'-20'140,"0"-1"0,7-1 0,5 13-2931,10 36 0,7 9 2802,-2 0 3,0 4 0,4 0 1401,7-5-1466,3 0 1,3 1-589,12 10-187,-2-14 0,3-2-367,13 4-3098,25-9-1108,-7-19 2920,-9-6 1,0-4 2142,25-15 1818,-28 6 0,-1-4 319,1-2 0,-2-2 19,0-2 0,-1 0-408,15-16 246,-15 12 0,-2 0-45,1-4-437,2-7-375,-20 21 2947,-12 8-3602,-1 6 50,-10 4-11,-5 11 221,0 4-366,-1 11-18,13-2-22,5-5 22,13 4 1,6-11-1,5 2 51,21-9-39,1-14-1,0 2 46,5-16 16,-18-2 0,4-10-39,-10 4 123,1-17-16,-16 18 38,2-10-38,-16 18-29,-9 7 0,-13 7-37,-12 7-97,-5 8 0,-11 19 0,19-4 0,14-2 0,1 3 0,-1 13 0,0 11 0,9 2 0,13-2 0,15-3-153,15-5-832,14-8-1855,11-11 2840,-19-14 0,-2-2 0,5-1 0,-1-3 0</inkml:trace>
  <inkml:trace contextRef="#ctx0" brushRef="#br0" timeOffset="63004">14433 7227 21013,'0'-8'5103,"0"2"-10517,-1-54 5604,0 45 1427,-2-45-1556,-1 63 866,-3 10-854,-5 18-12,-8 22-39,7-17 1,0 4-4,-6 16 1,1 2-397,4-6 0,2 0 318,0 8 0,4-3-22,6-22 0,5-2-423,9 1 0,7-3 68,6-9 0,6-4 436,19 3 0,0-2 0,7 2 0,5-10 0</inkml:trace>
  <inkml:trace contextRef="#ctx0" brushRef="#br0" timeOffset="63243">15246 7116 27068,'-21'-35'162,"-1"0"1,-2-6-113,48 79-33,-5-10 0,1 2-17,-3-3 0,1 1-594,5 12 1,-2 2 562,-7-4 1,-2 2-133,0 11 1,-4 2-482,-9 1 0,-9 1-2633,-5-10 0,-5 1 0,0-4 1986,-1 0 1,0-4 0,-7 4 0,5-9 0,12-20 0</inkml:trace>
  <inkml:trace contextRef="#ctx0" brushRef="#br0" timeOffset="65803">4215 9203 21355,'2'-57'1404,"0"0"0,-1 17 0,0 4-1073,-1-2-264,0 32-101,-2 5-39,0 15 129,-3 12 17,-3 28-28,-1-2-1724,-2 0 0,0 4 1679,2-16 0,0 2-3,-3 17 0,0 0-135,5-14 1,1-4 134,2-5 0,3-3-3,6 15 51,6-21 6,2-15 33,11-20 44,18-28-97,-19 15 0,2-3 1393,5-9 1,0-2-1358,-5 6 0,-1-1-1397,1-4 0,-2 1 1403,6-9 61,4-3-67,-21 30-50,-1 3 45,-4 8-40,-4 8 367,3 16-389,-3 7 6,1 7-28,-3 21-1,-1-12 1660,0-11 1,1 0-2120,7 22-61,2-13-1636,9-14 0,3-4-2011,6-2 4190,26 6 0,-36-23 0,0-1 0</inkml:trace>
  <inkml:trace contextRef="#ctx0" brushRef="#br0" timeOffset="66013">5147 9435 25954,'42'-29'84,"6"1"-213,7 12-729,-24 8 0,0 0-2116,1 1 0,-1 1 2003,21-4 0,-21 5 0,-16 2 0</inkml:trace>
  <inkml:trace contextRef="#ctx0" brushRef="#br0" timeOffset="68117">7260 9538 21079,'-1'-48'688,"-1"1"1,0-1 0,-1-16 0,-4 9-229,-17 6-152,-9 17-129,-7 17-78,-10 23-59,20 5 0,1 4-3,-21 18-1589,6 7 1,0 6 1546,14-10 0,0 3-1,2-4 0,-1 3 1,3-1 174,-1 10 1,6-2-181,4-7 1,5 0 673,11 19-631,20-20-1,23-21 29,14-25-20,-23-3 1,0-6-251,5-7 1,-1-4 249,3-5 0,-1-4 207,1-5 1,-2-3-180,0-4 0,-3-3-42,-12 15 0,-2-1 0,-1-1-269,0-2 1,-2-1 0,-1 0 266,-1 0 0,-1-1 1,-1 0 26,7-18 0,-3 1-275,-3 6 0,-2 3 320,-4 9 0,-1 3 559,0-16-528,-6 23 958,-3 16-1093,0 14 1482,-2 7-1481,-5 32 27,-4 13-8,1-9 0,0 5-301,-2 3 1,0 3 274,0 4 1,0 2-14,2 2 0,2 0-37,2-4 1,5-1-85,4-5 0,5-4-151,3-9 1,4-3-617,26 13-17,10-25 326,6-25 441,3-21-76,-28 5 1,-1-4 338,-1-3 1,-1-2 47,-2-1 1,-1-2-1250,-1-5 1,-2 1 1307,5-10 1183,-3-8-919,-19 33-63,-8 1-319,-6 10-1861,-9 11 1805,4 3 2281,-6 12-2298,7 1-16,1 5 6,6 0-12,11-3-5,13-3 17,0-9 3397,19-3-3381,-4-13 23,11-5-17,-8-4 90,13-16 50,-22 6 11,7-12-17,-21 8-27,-8 1-29,-10 5-16,-4 4-23,-9 6-28,-4 6-5,-4 7-17,6 6 5,-13 20-22,8 4 0,-10 23 6,7 5-15,16-26 1,1 2 2,1 0 1,2 1-21,5 6 1,2-1-500,4 13 511,6-19 0,6-3-70,20 0 22,0-13 1,6-5 27,7-8 1,3-7-440,5-4 1,1-8 472,-7-5 0,2-6 0,-5 0-602,-1-2 0,-1-3 613,-2-1 0,3-4 0,-5 0 14,1-6 1,-3-2-6,-8 7 1,0-3-1,-2 0-9,-2-1 0,-2-1 1,-2-1 8,-3 1 1,-1 0-1,-3-1 12,-2 2 0,-1 0 0,-2 1 6,1-14 0,-3 2 32,-3 8 0,-2 3-2372,-9-20 2336,2 31 549,-6 12-589,5 18 895,-4 12-889,-7 19 6,3-3 0,-1 3-161,-5 9 1,-2 6 152,2-2 0,-1 3 1,-1 1 573,2-4 1,0 0-1,0 0-574,0 0 0,1 0 0,1 0 2,1-2 0,2-1 0,1-1-11,3 3 0,3 0-12,0 6 1,6 1-1507,18 2 0,5-5 1176,11 6 67,-6-23 1,4-7-1444,22-14-881,9-10 1039,-23-5 0,0-3 380,-2-4 0,-2-4 633,-4-2 1,-4-3 1263,13-22 33,-17 11 2235,-12-3-254,-10 18-1050,-10-5 2420,-2 12-3497,-5 0-339,7 5 182,0 0 187,4 1-124,-1-1-45,3 3-309,0 0 141,2 3-264,6 9-22,0-3 23,7 5-1,-2-7 45,4-2-11,2-2-5,6-6 94,5-8 7,-5-3-68,-3-1 95,-8-3-28,-7 0 0,-2-6-5,-4-1 44,-7 2-95,-2 8-67,-2 4 23,-3 8-29,-4 6 1,-3 7-18,-7 9 29,4 13-34,4-1-11,-2 19 16,10 0-22,7-10 1,4 1-40,10 25-437,7-6 459,22-16-27,6-19 35,-7-12 1,4-4 11,3-9 0,1-6-1601,2-3 0,-2-3 1615,-8-2 0,-2-3 0,0-3 0,-4-1-2170,6-8 2170,-7 4 0,0-4-112,-1-9 0,0-3 128,1-2 1,0-4-6,-7 10 0,0-2 1,-3 1 27,4-12 0,-3 3-19,-4 11 0,-3 2 41,-4-6 1,-4 4 22,-11 2 1994,-7-5-2038,-10 32-7,0 22 3008,4 4-3035,4 12 1,1 3-7,0 7 0,1 2 0,1 5-117,5 2 1,3 1 98,-2 6 1,1 0 8,1-1 1,1 1-37,0 5 0,0-1-486,2-9 0,0 2 126,1-4 0,1 2 0,1-2-152,2 6 0,1-4 198,-1-4 0,2-6-3097,10-8-3282,-6-30 6738,1-7 0,-6-4 0,-2 1 0</inkml:trace>
  <inkml:trace contextRef="#ctx0" brushRef="#br0" timeOffset="68687">9694 9365 12679,'-6'-1'8496,"0"-1"-7661,6 2 594,-63-9-164,42 7-1103,-14-4 1,5 2-6,26 4-23,12 0-10,11 3-79,18-1-45,17 2-6,-5-2-11,-16-1 1,1-1-195,-1-4 1,1-1 218,-1 0 1,2-2-4,2-3 1,-2-3 22,17-9 0,-8-2 23,-9 2 94,-9 3 102,-10 4-90,-8 7 531,-5 3-626,-11 12 437,-3 5-427,-8 12-44,1 3-44,5 3 10,6-7 34,14 5-45,9-13 0,14 3 12,-1-11 10,14-4-10,9-13 10,-2-3 12,1-13 17,-23-2 44,-12-1-39,-8 6 141,-10-12-40,-7 12-23,-8-10-5,-7 12-11,-4 7-6,-4 7-22,-4 14-17,0 11 6,0 17-29,3 14-135,18-20 0,3 1 96,1 3 1,2 0-6,-2 19-17,10-15 0,5 0-353,13 10-277,-2-15 0,2-2-703,16 2 1361,6-18 0,0-5 0,-13-2 0,28 0 0</inkml:trace>
  <inkml:trace contextRef="#ctx0" brushRef="#br0" timeOffset="69946">10954 9260 21321,'2'-43'1055,"0"1"0,0 3 0,0 8-411,-2 18-229,-1 6-202,0 4-129,-1 2-23,-3 4 12,-4 10-11,-9 14-12,-7 16-47,10-15 0,1 2-173,0 3 0,1 2 172,4-1 1,1 0-20,-1 21-53,14-17 0,5-2-215,17 11-116,-3-14 0,5-3-787,4-9 1,2-5-838,4-2 0,2-4-2891,4-2 1,0-3 4901,-5-3 1,-2-1 0,11-1 0,-22-3 0</inkml:trace>
  <inkml:trace contextRef="#ctx0" brushRef="#br0" timeOffset="70179">11776 9239 14295,'0'-13'4122,"0"-29"1,0-5-2426,0 5-1501,0-4 0,0 3 403,0 14 648,0 20-1057,0 3 131,0 4-310,6 10 162,1 2-173,25 34-28,2 3-448,-8-8 1,2 3 450,-3-1 0,-2 1-26,-1 3 1,-3 2-463,-5 1 1,-4 0 204,-8 0 0,-6 0-278,-9 0 1,-6-2-983,-10 1 0,-6-2 1232,4-12 0,-3-1 1,3-4-1,3-1 0,0-4 1,0-1-1,0 0 0</inkml:trace>
  <inkml:trace contextRef="#ctx0" brushRef="#br0" timeOffset="71021">13298 5678 16232,'-54'4'107,"12"-1"1158,34 27 1,10 7-1266,5 0 17,11 16 5,4-32 1438,19-9-1393,8-12-48,-13-5 1,3-4-60,8-6 1,2-2 64,7-6 0,3-4-10,-6 2 0,2-2 0,-3 1-10,4-1 1,-1-2-19,-4 3 0,1-2 0,-4 2-119,-5 2 1,-2 0-1242,0 2 1,3-2 0,-3 2-3544,0 1 1,-3 1 4161,1 0 0,-4 3 1,-14 10-1,-16 5 1</inkml:trace>
  <inkml:trace contextRef="#ctx0" brushRef="#br0" timeOffset="71555">15787 7237 20235,'8'-47'1562,"1"0"1,0-2 0,-1 9-1289,-4 23 102,0-4-404,-4 26 84,-3 12 50,-4 29-67,-1 1-27,0 13-3382,11-18 3381,3-13 51,16-3 72,6-16 40,18-2-62,-11-14 0,2-4-40,-1-1 1,0-3-34,1-1 1,0-2 38,1-4 1,-1-2-318,-5 2 0,1-1 278,10-7 1,1-1-26,-10 5 0,2 0 4,8-2 1,5-2 0,-5 5-17,-11 5 1,0 3-16,14-6 0,7-1 0,-10 5-32,-2 6-344,-8 2 0,-5 5-827,-17 10 320,-6 2-8935,-38 43 7958,15-26 0,-14 19 0,25-36 0</inkml:trace>
  <inkml:trace contextRef="#ctx0" brushRef="#br0" timeOffset="72021">13894 9042 19596,'4'-7'4543,"0"1"-4151,-4 6-224,0 0 28,-3 11-112,-7 10-23,-8 16 1,-3 5-681,-1-2 0,-1 2 518,1-1 0,-2 2 0,1 0-294,-8 12 1,0 0-200,11-17 0,-1-1 1,-1 0-833,-9 15 1,-1-2-214,2-6 1,0-4-762,3-10 0,0-5 2400,-20 4 0,23-18 0,7-11 0</inkml:trace>
  <inkml:trace contextRef="#ctx0" brushRef="#br0" timeOffset="72213">13294 9552 14236,'0'-44'1921,"0"0"0,0 0 0,0-10 0,0 6 46,5-1-1357,-1 28-347,3 0-156,-1 16-7,10 9-55,1 3 42,11 8 0,5 5-522,-3 1 1,1 1 451,18 13 0,3 3-6,-11-8 0,0 2 1,1 0-80,1 1 1,0 0 0,-1-1-540,-1 0 1,-1 0-1,-1 0 607,12 12 0,-7-5 0,-8-4 0,-13-7 0</inkml:trace>
  <inkml:trace contextRef="#ctx0" brushRef="#br0" timeOffset="574122">2035 11904 21338,'-22'-44'554,"0"0"1,5 6 0,-3 8-342,-27 23-174,17 11-6,-3 4 1,-2 6-811,6 5 1,0 5 784,-10 8 1,0 5-9,0 4 0,2 4-12,12-9 1,1 3 0,3-3 0,0 1 0,3-1-20,1 8 0,8-3 492,18-9-433,11-1 344,17-17-185,2-23 1,1-7-439,12-5 312,-13-1 1,-3-5 89,-12 4 0,-3-2 62,-1-1 0,-1-1 95,3-10 0,-2 1-145,2-12 1024,-9-5-1114,-12 37-84,0-3-230,-2 18 23,1 25 218,0 23-824,1-2 0,-1 2 821,1-4 1,-2 2-2,-1 0 0,0 4 0,-2 0-24,1-3 0,-2 0 0,0 5-122,-1 8 0,-1 6 0,-1 1 0,1-5-394,0-1 0,0-3 0,-2 5 372,0-5 1,-3 8-1,0 1 1,-1-4 0,1-8 131,2-10 1,-1-6 0,-1 4 60,-5 7 0,-2 7 0,-1-3 0,-1-10 155,-5-3 1,-3-10-1022,-10-2 1,-1-9 990,-9-14-194,16-36 0,7-15 84,14 3 1,5-3-32,-5-9 1,3-4-14,8 11 1,3-1 0,4-2-94,5-8 0,4-2 1,3 0-362,-5 15 0,1 0 0,1 0 0,3-1-842,3-6 0,3-1 1,2 2-1,-1 4 1304,1 2 0,2 4 0,-3 4 0,3-1 0,-4 7 0,6-3 0</inkml:trace>
  <inkml:trace contextRef="#ctx0" brushRef="#br0" timeOffset="574840">2237 12476 15549,'13'-56'134,"-1"-1"1,2-1-1,3-1 300,-1 14 1,3 0 0,0 2-407,1-6 0,0-1 0,0-2 0,1-3 0,-1 2 300,-4 11 1,-1 2 0,-1 0-178,6-16 1,-2 1 560,-2 3 1,-4 5-438,-5 5 2247,-13 20-2673,-6 28 1670,-2 7-1519,-4 20 0,3 7 0,-2 8-56,0 11 1,0 3 51,5-21 0,1 0 0,0 0 0,1 1 1,1-1-1,2 1 4,0 18 0,3-2-334,1-14 1,2 1 319,0 15 0,5-2-3,1-23 0,5-4-21,21 12 27,-1-21 17,21-16 24,-15-18 1,-1-6-228,-5 7 0,1-3 217,5-10 1,2-5 0,-4 2 574,11-17-559,-5 3 1,-2-3 49,-16 6 1,-3 2 3,11-14 655,-9 0-644,-26 45-95,-11 13 34,-29 26-40,10-4 137,6-1 0,2 2-154,2 14-28,1 8 6,14-7 779,14-12-762,10-9 22,13-10 22,11-7 29,6-11-1,2-9 215,-10-2-170,-1-13 45,-10-13-22,-5-7-12,-7-15-269,-12 6 247,-7 4 0,-6 8 11,-12 11-90,4 16-27,-16 8-12,4 13-55,-9 8-415,-3 14-1428,17 9-2369,12 2-5530,26-3 8753,2-15 0,2-7 0,-10-9 0</inkml:trace>
  <inkml:trace contextRef="#ctx0" brushRef="#br0" timeOffset="575333">3513 11662 18857,'0'-9'5265,"0"2"-4420,0 7-475,0 0-359,-15-21 6,3 48-17,-14 0-3,16 2 0,3 7-7,-3 4 1,-1 4 0,1-4-435,1-6 1,-1 1 431,-3 15 1,-2 7 0,3-6 2,2-11 1,1-2 11,-2 9 0,1-2-244,4 2 280,6-33 421,3-3-124,4-19-100,9-11-35,8-16-38,8-14 44,-14 22 1,1-2-177,1-1 0,2 1-15,0 1 1,2 2-6,0 3 1,1 1 5,27-11 85,0 11-119,-2 11 17,-4 14-22,-4 13-29,-9 12 40,-12 1 17,-12 30 10,-26-9-122,9-20 0,-6 0 123,-21 6 0,-7-4-41,9-12 1,-1-1 28,-16 7 1,-1-3-1,19-11 1,0-4 17,-15-2 1,3-5-203,-2-12-62,-15-5-817,39-18-1009,23-4-2184,22-15-188,0 25 0,5 2 3879,2 2 1,-1 2-1,15-4 1,-19 13 0</inkml:trace>
  <inkml:trace contextRef="#ctx0" brushRef="#br0" timeOffset="576539">4288 11993 26570,'-23'-30'85,"0"0"1,0 3 0,0 10-75,-12 29 6,-7 10-6,5 1-28,11-1 1,1 2-12,-1 11 22,-4 13-27,23-13 10,10-11 1,19-1 44,5-15 12,16-3 22,-1-17 56,-2-10 5,-5-7 74,-9-4 38,-10 1-44,-8 2 11,-5 6-33,-3 8-68,-2 7-45,-2 5-61,-3 7 11,-8 10-45,-4 11 6,-4 13 67,6-4-56,5 25 0,19-16 11,14 15-11,25-16-198,-15-25 0,4-4 226,4-2 0,1-5-3,3-5 1,0-5 4,0-4 1,-1-6 0,-2-6 0,-2-5-379,0-5 1,-4-5 386,-1-8 0,-3-3-542,0-7 1,-2-3 541,-10 16 0,-1-2 1,0-1-11,0-1 1,0-1 0,-1 0 13,0 2 0,-1-1 0,-1 1-2,0 2 0,-1 1 0,-2 2 15,2-13 0,-2 2 8,-3 10 1,-4 3 47,-7-17-78,-1 26 351,-6 14-385,1 16 22,-9 19 6,-14 25-1138,4 5 1,-1 5 1134,7-14 0,0 2-12,1 3 0,-1 5 1,2-2-19,1 5 0,2 0 20,4-11 0,0 3 0,2-1 3,1-3 1,3 0 0,0-3 0,0 6 1,5-1-45,11 6 0,7-4-53,17 1 98,-5-18 0,5-6-4,-2-14 1,1-8 2,3-6 1,1-6-17,3-7 0,1-4-210,3-9 1,0-4 228,3-8 1,-1-4 551,-14 11 0,0-1 0,0-2-541,-1-2 1,0-1 0,0 0-12,-2 1 1,-1 0-1,-2-1 34,-1 2 0,-1-1 0,-3 4 502,1 1 1,-4 2-475,-4-2 0,-6 6 54,-9 14-121,-7-2 669,-5 16-652,-11 12 1348,-8 17-1354,6 5 0,1 4-189,6-9 1,1 2 174,-9 22 0,2 2-398,12-12 1,2 0 397,-2 11 0,3 1 5,4-4 1,7 1-9,12 1 1,5-3 10,-4-17 0,3-3-2,15 4 0,5-7-97,15-11 116,10-11 12,-4-24-12,-29 3 0,-1-3 0,7-13 1,-2-1-278,-9 10 0,-1 0 274,9-11 1,-2 0 25,2-7 333,3-4-255,-12 15 816,-11 15-911,-6 9 100,-5 8-106,-3 7 609,-4 8-637,-3 22 11,3 0 1,1 2-12,10-5 0,9-11 17,11 0 22,19-13-10,-2-15-1,-2-6 28,-5-14 108,-8 1-147,-5 4 0,-3 1 0,-15 15 0,-1 5 0,-4 6 0,-7 22 0,-8 18 0,1-2 0,-2 4 0,2-2 0,0 1-451,4-7 0,-1 2 0,2-3 451,0 4 0,2-1 0,2-4 0,1 3 0,0 0-1009,-1 16 1,0 0 1008,1-15 0,0 1 0,0-4 0,0 4 0,1-6 0,-3 7 0</inkml:trace>
  <inkml:trace contextRef="#ctx0" brushRef="#br0" timeOffset="577007">1641 12945 13561,'-60'8'239,"0"0"0,9-1 0,6-1 1730,1 1-2165,24-3 893,16-2 329,37 4-511,-5-2 0,8-1-1032,17 1 0,11 0 1,-2 0 583,-14-1 0,-3 0 1,6-1-12,0-1 0,6 1 0,2-1 0,-1 1 0,-6-2-73,2 1 1,-4 0 0,7-1 45,-11-1 0,7 1 0,3-1 0,3 0 0,0 0 0,-2 0 0,-3-1-395,9 0 1,-4 0 0,0 0 0,2-1 0,4 1 371,-11-1 0,3 1 1,2-1-1,1 1 0,1-1 1,-1 0-1,0 0 0,-2 0-187,3 0 1,-2-1-1,1 1 1,-2-1-1,1 1 1,0-1-1,0 1 184,2 0 0,1-1 0,0 1 1,0-1-1,-1 1 0,-1 0 0,-2-1-7,0 1 0,-3 0 1,-1 0-1,0 1 1,1-1-1,1 0-35,-2 0 1,0 1 0,2-1-1,0 1 1,0 0 0,-1 0-1,0 0-905,6-1 0,-1 1 0,0 0 0,-1 0 0,0 1 1,-1-1 943,5 0 0,0 0 0,-1 0 0,-2 0 0,-1 1 0,6-1 0,0 0 0,-5 1 0,-9 0 0,-12 0 0,0 0 0</inkml:trace>
  <inkml:trace contextRef="#ctx0" brushRef="#br0" timeOffset="577656">7518 11452 21920,'-57'11'175,"0"-1"1,5 1 0,7 7-134,24 8 0,6 4-14,-10 24 6,13-8 151,22-8-23,1-18 281,19-7 66,-1-18-5,12-12-28,1-15 6,-2-11-11,-8-7-113,-13-1-128,-12 3-85,-14 5-61,-9 8-22,-9 8-62,-5 10-6,5 10-122,-16 14-186,11 12-571,-13 17-1311,13 16-1331,19-22 0,3 2 3527,-2 27 0,9-22 0,2-16 0</inkml:trace>
  <inkml:trace contextRef="#ctx0" brushRef="#br0" timeOffset="577991">7543 11997 22094,'-46'29'188,"0"0"1,5-2 0,8-1-161,17 0 90,8 6 22,14-14 101,8 5 83,12-13-16,10-4 68,5-11 88,1-5-206,-13-3 487,-1-17-358,-19 4-107,-2-15-101,-17 7-33,-9 4-46,-9 9-66,-8 9-23,-5 11-67,-2 11-190,2 10-1295,6 11 1541,8 11 0,13-19 0,7 0 0</inkml:trace>
  <inkml:trace contextRef="#ctx0" brushRef="#br0" timeOffset="591883">11217 11890 16381,'9'-53'1721,"1"0"1,-1 0 0,0-1 0,0 1 0,-2 5-1470,0 4 0,-2 4-28,0 2 0,-1 4 516,-2 1-264,-1 13-331,-1 3-162,0 15 29,-1 18 38,-2 20-25,1-7 0,-1 7-3,-1 4 1,-1 4 0,0-1-687,-1 5 1,-1 2 672,0 3 1,-2 5-1,0-2-666,-3 5 0,-2 0 662,3-11 1,0 2 0,-1-1 1,1-3 1,-1-2-1,1-1-2,-5 13 1,2-3 5,1-10 1,2-4 38,-1 3 202,5-16 1205,7-31-1317,5-15-84,6-19-11,8-17-23,-6 21 1,0-1 500,3-1 0,0-1-498,1 1 1,0 1 4,0 3 1,-1 1-19,13-17-12,-1 13 0,-3 16 0,1 12 0,4 16 0,3 14 0,3 16-45,3 9-163,-20-23 1,1 1-336,11 14-1972,-4-13 1,3-2 1798,20 7 0,-7-1 0,-12-17 1</inkml:trace>
  <inkml:trace contextRef="#ctx0" brushRef="#br0" timeOffset="592719">12067 12029 21892,'-5'-2'3171,"2"1"-1989,3 1-1014,-38 26-107,31-15 51,-21 23 28,46-26 84,21 0-106,2-13-17,13-9-51,-17-4 45,9-12-3369,-14 3 3414,4-11 28,-11-1 73,-9-8-51,-8 10-100,-6 4 145,-18 10-145,-9 17 3346,-12 5-3408,-6 17-15,11 4-13,-9 17 0,5 13-480,6 5 480,6-1-85,19-22 1,5-1-56,4 1-431,13 24-1277,25-27-46,13-6 347,-16-15 1,2-4 535,-1-6 0,2-5-426,13-5 1,0-3 929,-7-1 0,-2-1 605,6-3 0,-1-2 767,-10 0 0,-4-1 129,-9 4 1,-2-1-196,0-4 1,-4 1 58,0-9 950,-3-7-705,-11 6 91,-4-12-892,-7 16 314,-14-3-493,4 23 848,-18 0-831,5 16-2997,-17 17 2919,4 11-51,3 5-319,6 10 302,12-7-46,9-10 0,2 0 30,0 18 11,13-3 11,7-23 3175,1-13-3153,8-9 546,-1-13-535,20-20-33,-1-6 17,-16 10 0,0-1 44,0-2 1,-1 1 0,6-11-3171,7-8 3215,-25 30 198,2-3-304,-10 14 0,-1 0 0,-2 6 0,-3 4 0,-8 12 3392,-3 8-3392,-3 12 0,6 1-80,6-7-1236,19 10 549,-1-21-1087,14-1 0,7-3-5679,29-7 7533,-21-3 0,-1 0 0,9-5 0,-21 0 0</inkml:trace>
  <inkml:trace contextRef="#ctx0" brushRef="#br0" timeOffset="593140">13628 11975 22845,'14'-44'1161,"0"0"0,-3 4 1,-8 7-944,-21 15 146,-15 6-101,-3 10-126,4 7 1,-3 3-88,5 1 1,0 2-166,-6 7 1,2 2 125,-14 22 6,11 5-6,14-9 17,9 14-22,14-21 58,12 8-97,14-21 5,14-11 5,9-18 23,6-15 3,-26 7 0,-1-3-284,1-5 0,-1-3 317,1-5 1,-1-3-713,2-7 1,-2-4 728,1-4 0,0-1 37,-1-3 0,-1 0 30,-2 2 0,-2 2-88,-6 15 1,-2 1 85,-2-5 1,-2 4-119,-5 1 0,-1-4 0,-9 31 487,-4 21-487,-11 19 0,2 7-902,2-4 1,-2 6 901,-2 14 0,1 4 0,5-17 0,0 1 0,0 2-90,-1 9 0,0 2 1,2 2-24,3 1 1,2 1 0,4-1-2728,5-2 1,4 0-1,1-2 2539,-1-5 0,0-1 1,3-5-1,6 3 1,0-9-1,1-12 1</inkml:trace>
  <inkml:trace contextRef="#ctx0" brushRef="#br0" timeOffset="593574">14603 11839 22856,'-7'0'2526,"1"0"-2346,6 0 38,0 0-1759,102-33 1112,-60 26 1,2 1-332,13-6 0,6-2 1,-3 4-1297,-15 7 0,-2 2 1,-2 1 1508,12 1 0,-5 1 1,11 0-1,-33 3 0</inkml:trace>
  <inkml:trace contextRef="#ctx0" brushRef="#br0" timeOffset="593749">14820 12176 24475,'-39'19'718,"0"-1"1,0-1 0,17-5-534,23-11-45,17-7-78,20-7-79,-7 1 0,3 0-2274,7-4 0,3 0 1655,5-3 0,1 0-2198,3 0 0,0 0 2552,-7 1 0,-3 2 1,12-4-1,-25 9 1</inkml:trace>
  <inkml:trace contextRef="#ctx0" brushRef="#br0" timeOffset="594664">16111 11928 21192,'0'-7'2022,"2"-24"0,0-6-1187,1 7-510,1-8 0,-1 1 95,0 18-235,-1 8-107,-1 8-28,-1 37-33,-1-13 0,-1 11 0,-1 2 56,-5 15-1758,-1-10 0,-1 0 1685,-5 14 8,4-20 1,1-1 30,-1-3 39,0-3 90,6-14-11,7-17-106,8-12-12,10-15 50,9-12-55,-11 17 0,2 0-9,3-2 0,1 0 8,1 0 1,1 1 1530,1 1 0,0 2-1550,-1 5 0,-1 2-25,20-7 0,-7 12 11,-5 14-39,-3 13-17,0 25-84,-10 6 28,-3 3-706,-7 9 337,-4-30-331,10 17-264,6-27 102,14-4 515,10-17 537,-12-8 1,-1-3 89,14-10 98,-14 4 0,-1-4 350,-5-2 0,-2 0-73,17-19-252,-19 19 1,-3 1 229,-5 6-292,-9 10-156,-5 8-45,-8 19-34,-1 10 12,-3 4 11,1 9 0,5-3-17,3-2 0,4-2 5,21-11 12,5-14-11,9-1 16,7-17 76,-16-7 0,-2-3 154,20-19-34,-15 5 1,-3-1-107,-4-5 67,4-15-84,-14 21-43,2-7-52,-3-1 0,-6 14 0,-2 5 0,-4 13-192,-1 8-883,-4 5-521,-4 11 307,-3 3-5426,-7 18 5867,4-6 0,2-5 0,6-9 0</inkml:trace>
  <inkml:trace contextRef="#ctx0" brushRef="#br0" timeOffset="595223">17539 12108 27404,'33'-44'171,"-1"0"1,3-3 0,-4 4-54,2-6-933,-11 14 0,1-1 854,1-4 1,-1-1 18,3-6 1,-1 1 19,-7 9 1,-2 2-34,-1 3 0,-3 3 564,-4-2-574,-7 10 246,-3 11-281,1-1 0,-5 10 0,-3 10 896,-3 2-896,-14 22 0,7-2 0,0 2 0,0 3 0,1 3-398,-2 10 0,3 0 398,8-6 0,3-3 0,2 21 0,18-1 0,12-25 0,20 1 0,-10-24 0,3-7-244,-2-5 1,0-4 243,1 0 0,-1-5 0,1-7 0,0-5 0,4-10 0,-1-2 34,-7 6 0,1-3-34,-3-1 0,1-6 0,-1-1-501,-5-1 0,-1-2 1,-2 0 500,9-8 0,-2-3 0,-4 5 0,0-4 0,-4 3-139,-4-5 0,-4 2 139,0 3 0,-3-1-119,-4 3 1,-5 4 118,-10-1 533,-5 18-533,1 15 1506,-12 20-1506,0 18 0,3-1 0,-1 5-179,-2 10 0,0 3 179,-3 11 0,1 1 0,5-10 0,2 4 0,5-7 0,2 6 0,0 0 0,3-6 0,0 0 0,2 0-40,-1 12 1,1 8 0,3-8-1645,6-13 0,3-4 1684,-1 5 0,0-4 0,2-1 0,-5-26 0</inkml:trace>
  <inkml:trace contextRef="#ctx0" brushRef="#br0" timeOffset="599833">8655 14490 19899,'8'-49'722,"1"-1"1,-1 1-1,-2 4 1,-1 0 0,-5 6-483,-5 5 1,-5 5 311,-20-19-361,-10 16-96,-11 17-22,-8 26-68,9 5-648,8 14 0,0 5 654,13-6 0,1 2-17,-12 15 1,3 3 5,11-7 0,6 0-17,4-2 1,5-1 135,3-4 0,6-2-136,13 19 12,18-16 44,17-17 6,14-23 8,-27-6 0,1-4-134,2-6 0,-1-5 243,-1-3 1,-2-2-1382,-2-3 1,-2-1 1425,-4 2 0,-2-1-36,-5 3 0,-3 0 750,6-19-797,-11 18 224,-5 9-308,-4 16 280,0 2-343,-6 21 3377,0 7-3360,-7 22-22,3-6-65,3-4 1,1 1-552,0 20-272,3-15 0,1 1-1212,6-7 1,4-1-1931,1 0 1,3-2 3235,17 19 1,-9-21 0,-7-18-1</inkml:trace>
  <inkml:trace contextRef="#ctx0" brushRef="#br0" timeOffset="600300">8942 14716 20252,'21'-52'1482,"-1"1"0,-1 5 1,-4 7-710,-6 11-359,-4 13-324,-3 14-34,-5 19 34,-6 24-361,0-8 0,0 4 299,-4 8 0,0 1-26,2-6 1,0 0 3,-1 10 0,0 3-23,4-1 0,2 1-8,-1-1 0,2-1 27,1 4 1,1-5 42,1 5 50,1-25 6,0-29-39,2-24 16,2-24-42,-1 3 1,1-3-29,0 11 1,0 0-584,1-27 0,2 0 577,-3 29 1,1-2 17,2-13 1,1-6 0,0 5-4,-2 10 0,1-1 20,3-11 0,1-7 1,0 7-72,-1 12 0,1 3 53,5-15 1,1 3-109,-2 18 0,2 3 112,21-14-70,4 13 47,4 13 1098,-7 10-1109,-5 16 0,0 6 0,-3 2-9,-1 8 0,-3 4 4,-14 14 10,-12 15 35,-10-30 0,-6 0-18,-6 0 0,-4-3-3,-6 1 1,-2-4 55,-3-1 0,1-4-58,7-4 0,0-3-104,-8-1 0,2-6-602,0-8-944,-4-14-2327,38-18-5860,23-10 8879,2 10 0,0 10 0,-16 18 1</inkml:trace>
  <inkml:trace contextRef="#ctx0" brushRef="#br0" timeOffset="600766">9633 14266 24094,'5'53'442,"0"1"1,-1-2 0,-3-2-787,-6-10 1,-1-1 416,1 4 0,2 1-316,0 2 0,2 1 276,0 0 1,1 0 16,-1 8 1,0-1 16,-3-9 0,-1-3 36,1-4 1,-2-4 527,-7 1-497,5-38-106,4-18 11,2-20 6,1-15 81,0 10 1,2-4-105,2 2 1,0-1-154,-1-1 0,1 0 162,5-2 0,1 2-3,-1 12 0,2 1-14,2-8 0,3 0 14,-1 6 0,2 2 2,0 3 1,2 3-23,0 2 1,2 2-3,22-18 11,2 12-12,-1 15-16,-2 12 11,7 28 219,-17-2-222,-9 4 1,-5 5-26,-3 19 5,-8-16 1,-6 1 16,-14 9 1,-6-2 5,5-12 0,-3-1-9,-17 11 1,-6-5 495,10-13 1,-1-4-544,-15 3 0,1-3-39,-15 2-462,21-20 0,5-5-345,14-6-3322,-4-29 3376,30 8 0,-1 6 0,3 10 1</inkml:trace>
  <inkml:trace contextRef="#ctx0" brushRef="#br0" timeOffset="601890">10297 14328 15345,'0'5'6845,"0"0"-5434,0-5-806,-6 64-359,5-44 14,-2 17 1,5-6 266,9-27-163,13-6-227,5-10 0,2-5-2,19-15-96,-19 10 0,-1-1 51,3-13 78,-6-7-11,-4-1 67,1-10 190,-11 4-201,-13 17-152,-5 10 7,-15 15-29,-5 9-11,-13 9-23,-6 12-8,16 1 1,1 2 2,-10 12-9,14-8 1,2 3 8,2 11-34,10-9 1,2 0-23,2 11-87,14-10 0,7-3-19,7-7-29,6-4 1,5-2-157,27-7 165,-8-13 0,3-7 201,-10-7 1,-2-2-222,0-1 0,-4-3 249,-10-6 1,-6-1 114,4-12-3,-8 11 1,-1 1-48,6-8 140,2-2 101,-17 25-286,-2 2-5,-3 6-34,-5 5 0,0 7 416,0 16-428,0 9-10,-3 4-6,-1 9-11,-5-1 0,1 1 5,1-7 12,4-11 5,3-18 22,10-6-38,8-17 33,13-16 22,5-10 17,-1-7-295,-3 2 250,-9 12 51,4 2-67,-16 20-1,5-2-38,-12 15-1,1 8-16,6 28-23,0-4-112,9 17 23,-4-24-454,28 10 280,-14-21-205,14 1 1,6-3 285,-13-8 0,1-2-416,18 2 1,1-2 636,-18-2 1,-1-1 10,18-2 1,-2-1 39,-1-1 36,-2-1 0,-2-3 160,-9-6 100,10-9 63,-25-2 33,-7-4-17,-5-3-218,-6 7 279,-15-7-425,-2 21 39,-26 2-39,8 16 0,-7 9 0,-2 2-239,-3 7 216,3-1 1,2 4-17,0 17-12,8 0 1252,18-3-1246,25-19 6,4-11-34,41-10 39,-25-11 1,1-2 10,-1 2 1,0-1-316,8-10 0,-6-3 344,-5-4-1432,0-18 1,-4-5 1447,-3-3-13,-10 15 1,1-6-1,-3 3-109,-5 2 0,-1 2 195,0-8 0,0-1 17,-4 8 0,-1 2 157,-2-19-163,-3 22 2,-4 12 293,3 15-429,-5 6 3220,-1 20-3220,-9 25 0,7-9 0,0 5-334,-2 11 1,1 4 333,3-14 0,1 1 0,0 1-782,1 4 0,0 1 0,1-3 479,-2 11 1,2 2 302,1 0 0,1 5 0,1-11 0,-1 6 0,2-9 0,0 1 0</inkml:trace>
  <inkml:trace contextRef="#ctx0" brushRef="#br0" timeOffset="602423">13134 14109 24195,'4'-47'989,"-1"0"1,1 5-1,-4 10-804,-6 25-140,-7 17 16,-13 21-19,8-5 0,-3 7-786,-4 13 0,-2 8 0,1 0 746,6-10 0,1 0 0,-1 2-8,2 0 1,-1 4-1,1 0 1,4-4-3,3 0 1,2-3-1,4-1 198,3 15 0,7-3-386,6-7 0,9-6-652,8-8 0,7-6-90,8-7 0,5-7-1205,6-7 1,4-7 2142,-14-5 0,2-4 0,-4 1 0,-4 1 0,-3-1 0,-2-3 0,0-1 0</inkml:trace>
  <inkml:trace contextRef="#ctx0" brushRef="#br0" timeOffset="602611">13870 14316 25382,'-8'-40'715,"0"-1"0,1 5 0,2 9-284,4 21-363,1 8-40,-1 10 16,0 15-16,0 20-5,1 15-350,0-26 0,0 1 218,1 0 0,0 1-563,0 0 0,1-1-4244,0-2 1,1-2 4176,0 14 1,0-18 0,-3-21-1</inkml:trace>
  <inkml:trace contextRef="#ctx0" brushRef="#br0" timeOffset="602856">14327 13976 25208,'-1'-37'1364,"0"1"0,1-5-1168,-1 3 0,2 5-28,0 15-118,5 17-5,8 20 35,12 22-80,-7-9 0,3 4-481,3 8 1,0 3 480,2 6 0,-1 3-688,-10-15 0,-1 1 1,-2 1 683,-2 3 0,-2 1 0,-2-2-58,1 11 0,-8 0-1039,-10-1 1,-7 3 0,-5-5 1100,-3-12 0,-3-3 0,1-1 0,-5 19 0,0-5 0,2-21 0,-1-1 0</inkml:trace>
  <inkml:trace contextRef="#ctx0" brushRef="#br0" timeOffset="604354">16272 14429 23635,'-41'-2'675,"0"0"1,1 1 0,15-2-586,24 2-84,9-2-29,16-1-72,28-2 11,5 2-607,-14 3 1,6 0 0,-2 1 519,8 1 0,0 1 38,-5 1 1,4 1 0,-5 1-154,2 4 0,-7 4-111,9 19-2621,-54 7 2973,-21-7 50,-15-8 1,-13 0 0,5-3-278,8-3 1,0-1 310,-16 7 0,-7 2 0,5-2 84,6-5 1,5-2-43,-1 1 0,0-1 154,-3 2 0,5-3 924,8-3-1019,2 2 104,49-17-222,33-8-33,-8 1 0,5-1 718,9-3 1,4-2-712,-18 4 0,1-1 0,-1-1 12,18-8 1,-3-3 243,-7-2 0,-5-3-213,-7-1 0,-6-2 28,-8 0 1,-4 0 32,-6 1 1,-5 1 152,-8-26 77,-15 10 68,-10 11-208,2 12 197,-2 8-331,16 11 1731,-1 2-1770,11 12 462,9 12-457,10 20-22,-4-13 0,2 0-325,16 23 313,-1-9 1,1 3-355,-12-14 0,-2 1 206,7 15 0,-6 1-764,-15-8 0,-8-2-3992,-10 0 1,-6-2 2962,-14 15 0,1-18 1,21-25-1</inkml:trace>
  <inkml:trace contextRef="#ctx0" brushRef="#br0" timeOffset="605561">19709 14166 21803,'-32'-49'926,"1"0"0,2 2 0,6 20-892,9 46-12,-1 22-14,6-8 1,1 4-1189,-2 10 1,2 3 1154,0 8 0,2 3-54,2-18 1,1 2 0,0 1-1359,1 10 1,1 3 0,0-4 951,1 3 0,1-2-533,0-7 1,1 2 0,2-7-1718,2-8 1,0-4 2734,1 2 0,0-3 0,3 1 0,-4-19 0</inkml:trace>
  <inkml:trace contextRef="#ctx0" brushRef="#br0" timeOffset="606202">19543 14302 14297,'0'-40'1890,"1"1"1,6 4-1771,3-10 1,7 4-71,31 15-1178,-9 10 0,5 1 1116,12 2 1,4 2-306,-11 3 1,2 1 0,1 1 316,8 0 0,3 1 0,1 1-141,-11 1 0,1 0 1,1 1-1,4 0 143,-9 0 1,4 2 0,2-1 0,-1 0 0,-1 1 0,-3 0 4,8 0 0,-4 0 0,1 0 0,3 1 26,-4-1 1,3 1 0,3-1-1,-1 1 1,-1 0 0,-4 0-497,7 0 1,-4 0-1,0-1 1,3 1 515,-2 0 1,1-1 0,3 1 0,-1-1 0,0 1-3,0-1 1,-1 1-1,1-1 1,-1 0-1,1 0-215,-1 0 0,1 0 1,-1 0-1,1 0 1,0 0 221,-1 0 0,1 0 0,0 0 1,0 0-1,0 1-120,-1-1 0,0 0 0,1 1 1,-2 0-1,1-1 168,-2 1 1,-1-1-1,0 1 1,0 0-1,0 0-24,5 0 1,0 0 0,1 0 0,-3 0 0,-3-1-11,-7 1 1,-2 0 0,-2 0 0,0-1 238,17 1 1,0 0 0,-7-1 172,-3 0 0,-8-1 1801,6 0-1568,3-3 1442,-63-6-2092,-4 3 2927,-23-7-2910,7 7 1144,-7 0-1200,6 3 340,-1 10-368,12 1 17,-9 16 0,5 12-12,7-8 1,-1 4-358,-2 9 0,1 4 329,-1 9 1,1 3 16,5-12 1,0 1 0,1 1 3,-1 3 0,1 2 0,1 0-443,0 1 1,1 1 0,0 0 442,1 0 0,1-1 0,-1 0-11,2-3 0,-1 0 0,-1 0-38,-4 3 1,-2 1 0,-2-4-7,-10 10 1,-2-5 36,-1-4 1,-5-5-7,-8-13 1,-4-6-17,4-10 0,-3-3 6,-13 2 0,-5-3 9,9-7 1,-2-2 0,-1-2 18,4-1 1,0-2 0,0 0-440,0 0 0,1-1 0,-1 0 445,-6-1 0,0-1 1,4 0-644,1 1 1,-1 1 662,0 0 0,-6-1 1,-4 1-1,2 0-397,2 2 1,1-1 0,-1 1 0,-2 0 375,3 0 1,-3 0 0,0-1 0,0 1 0,2 0-106,8 1 1,1-1-1,1 1 1,0 0-1,-2 0 111,-2 0 1,-1 0-1,0 0 1,0 0-1,1 0-2,-7-1 1,2 1-1,0-1 1,-4 0-2,13 0 0,-1 0 0,-1 0 0,-2 0 0,0 0 0,-2-1-12,1 0 1,-2-1 0,-2 0 0,1 0 0,0 0-1,2 0 1,3 0-109,-4 0 1,5 0 0,1 0 0,-2-1 0,-4-1-114,1 0 0,-5 0 1,-3-2-1,0 0 0,2 0 0,5 1 1,8 0-407,-9-2 0,10 1 1,-6-2 638,2-1 0,-7-2 0,-1 0 0,6 0 0,11 2 0,8 2 0,5 0 0,-9-6 0,0 1 0</inkml:trace>
  <inkml:trace contextRef="#ctx0" brushRef="#br0" timeOffset="607344">20503 14504 22834,'7'-49'836,"0"0"0,-1 7 1,-2 7-540,-3 20-247,-2 9-106,-1 5 40,-3 11 38,-10 28-11,2-4 6,-5 11 0,0 2-832,0 1 815,1-1 0,1 1 11,-1 8-3,8-20 1,2 0-9,-1 9 22,5-11 180,3-23 190,0-8-101,3-11 675,4-10-871,6-17-31,-2 3 1,-1-2-26,5-16-208,-4 8 1,-1-2 224,-3 13 0,0 0 33,4-13 1,0-1-1,-3 13 1,0 2 39,6-24-90,-9 35-39,-3 13-72,-2 7 66,-4 23 0,-2 12 9,-1 2 0,-1 2-431,-3 17 428,5-22 0,0-1 0,1 17 435,2-1-452,6 8 28,1-22 57,2-12-46,-2-19-3182,3-23 3172,-1 2 160,10-43-156,-6 8-10,-2 12 0,0 0 10,1-15 1,-1-7 0,-3 22 22,-2-3-84,-2 20-89,-6 17-124,-8 35-1321,-7 24-149,11-19 0,2 1-1294,0-3 1,2 0 2492,7 25 1,-1-36 0,2-1 0</inkml:trace>
  <inkml:trace contextRef="#ctx0" brushRef="#br0" timeOffset="607693">21595 14437 24012,'13'-41'516,"1"0"1,-1 0 0,3-10 0,-1 6-58,9-2-78,-10 15-225,0 4 180,-4 6-22,-3 8-229,-4 8-74,2 6 45,-8 24-44,-2 7 21,-7 21 1,-3 5-462,5-21 1,-3 2 432,-2 7 1,-5 8-1,-1 2 1,0-5-920,1-2 0,0-4 1,-1 2 911,-4 9 0,-1 2 0,1-2-13,1-5 0,1-1 0,3 1-1148,4 0 1,2 0-1,1-3 443,-4 6 0,3 0 720,9 15 0,7-10 0,3-35 0,11 3 0</inkml:trace>
  <inkml:trace contextRef="#ctx0" brushRef="#br0" timeOffset="608339">22238 14654 22610,'-3'-8'3204,"1"2"-2924,2 6 235,0 0-526,-19-41 27,10 50 1,-15-33 8,12 52 1,2 16 7,-10 15-358,7-22 1,-1 1 357,-2 5 1,1-1-28,-6 15-6,7-19 0,0 0 11,0 2 45,4-6 190,7-24 34,4-4-89,18-31-147,-3 2 6,3-3 1,3-3-1,-3 4 1,1-2-40,8-7 0,1-2 25,3 2 1,1 0 10,-1 2 1,1 2-9,-3 4 0,0 3-96,22-12 107,-7 12-22,-4 13-11,-3 13-23,1 13 6,-3 13-5,0 11-40,-5 6-67,-7 3-275,-8 2-1091,-9-1-6918,-9-4 8396,-2-11 0,-1-15 0,2-11 0</inkml:trace>
  <inkml:trace contextRef="#ctx0" brushRef="#br0" timeOffset="609103">23083 14854 21203,'44'8'353,"-9"-5"0,5 0-339,9-2 0,6 0-850,-10-1 0,5 1 0,1-1 1,-4 0 792,2 1 0,-2 0 0,3-1-19,2 1 0,4-1 1,0 0-1,-2 1-39,8-1 1,-3 1-1,1 0 37,-1 0 1,0 0 0,0 0 46,-4 0 0,0 0 0,-2 0-165,-5 0 0,-1 0 0,-2-1 280,10 1 0,-5-2 530,-15-1 0,-4-1-151,2-8-24,-20-4 46,-15-4 1538,-4-2-1527,-6 0 1553,-4 0-1620,-3 2-62,-5 0-28,-2 2 16,-2-1-21,3 4-68,7 2-101,8 5-118,5 4-49,5 2-24,0 1 12,4 4 12,6 7-29,9 11 22,9 12-16,6 12-252,-15-20 0,0 2 241,-1 2 0,0 1-32,-2 1 1,-3 0-76,-3-1 1,-4 0-600,-6 28-1585,-20-4-6952,-16-4 9265,-4-11 0,12-16 0,12-13 0</inkml:trace>
  <inkml:trace contextRef="#ctx0" brushRef="#br0" timeOffset="609552">25274 14885 21052,'2'-4'4986,"23"-25"-10591,-19 23 5656,18-17 1447,-21 35-1403,2 10 860,0 29-916,-4 2-180,-3 4 164,-10-3 16,-4-15-17,-6 5 3301,2-11-3267,6-12 145,6-12 51,5-8-112,6-12-61,5-10-3104,17-23 3064,-3 10 8,-3 6 1,2 0-56,13-9 41,-12 14 1,1 1 16,24-16-44,2 9-1,11 10-27,-11 9-68,5 16-27,-25 7-130,-5 15-934,-8 14-1155,-3 0 224,0 1-3624,2-4 5736,-4-16 0,-2-5 0,-3-9 0</inkml:trace>
  <inkml:trace contextRef="#ctx0" brushRef="#br0" timeOffset="609853">26044 15106 26838,'15'-9'-39,"0"-4"39,-18 53 6,13-15-12,11 3 12,23-6 11,-12-10-1,10-6 68,-4-18 12,-6-3 2,-6-4 0,-1-2 2,8-18-41,-14 10 0,-1-2-53,3-13-135,2-9-62,-12 27-1864,4 0 543,-10 21 1512,7 9 0,-9-2 0,3 8 0</inkml:trace>
  <inkml:trace contextRef="#ctx0" brushRef="#br0" timeOffset="610427">26487 15315 16460,'3'0'8267,"-1"0"-7371,-2 0-593,61-17 497,-9-15-640,0 4 0,-1-3-537,-22 7 0,-3-3 463,3-9 1,-3-2-6,-3-5 1,-2 0-526,2-3 0,-1 0 469,-1 1 1,-2-1 27,-3 7 0,-2 1 290,-4 6 0,-2 2-231,7-21 17,-7 10-141,-7 31 1,-4 10 0,-2 7 11,-27 37 8,14-17 1,0 3-540,-11 16 0,0 3 525,8-13 1,3 2 19,-2 21 0,4-1 501,6 1-532,8-6 0,7 0 0,20 4 11,3-19 1,5-3 8,-1-10 0,3-4-20,9-1 0,0-6-5,19-5 2,-24-11 0,3-5 17,1-9 1,0-5 16,2-2 0,0-9 1,-11 2 0,2-7 1,0-2-1,-5 2-379,-1-1 1,-4 0 0,1-2 368,-2 0 1,1-3 0,-1 0 0,-4 5-1,1-8 1,-4 2 30,-4-3 1,-3 0-52,-6 8 0,-3 2 82,1 3 1,-3 1 28,-3-24 1219,-2 35-1315,-3 11 355,-3 11-355,-11 13 0,-1 5 0,-7 16 0,0 5 904,-6 12-904,10-8 0,-2 9 0,4-2-681,4 3 1,3 0 606,0-1 1,0 4 0,3-4-104,1 0 1,2 1-862,0-3 0,-1 3 0,0-6-1113,2-10 1,-2-1 2150,-10 26 0,2-10 0,11-31 0,1-7 0</inkml:trace>
  <inkml:trace contextRef="#ctx0" brushRef="#br0" timeOffset="615270">10459 12537 16740,'-34'-20'-359,"6"4"79,31 15 364,2 1 179,30 1-139,14 0-85,-8 0 0,4 1-11,5 0 0,1 1-2126,10 0 1,0 0 2116,-10 0 1,1-1 36,7 1 0,5-1 0,-1 0-254,-12 0 0,-2-1 1,4 1 244,2-1 1,3 0 0,4 0-1,2 0 25,-9 0 0,4 0 0,2-1 0,0 1 0,-1 0 0,-2 0-40,3-1 0,-3 1 1,-1 0-1,3 0 1,2 0-264,-6 0 1,3 0 0,2 0 0,1 0-1,-1 1 1,-1-1 0,-3 0 247,-1 1 1,-2 0 0,-1-1 0,0 1-1,-1 0 1,2 0-196,1 1 1,0-1-1,0 0 1,1 1-1,-1-1 1,1 1 188,0 0 0,0 0 0,1 0 1,-1 1-1,0-1 0,1 1-1,-1 0 0,1 0 1,0 0-1,-1 0 0,1 0 1,-1 0 2,0 1 0,0-1 0,0 1 0,0 0 0,0 0 0,0 0-50,-1 0 0,1 0 0,0 0 0,-1 0 0,-2 0 0,-1 0 45,12 0 1,-3 1-1,-1 0 1,5-1 3,-9 0 0,5 1 0,2-1 0,-2 0 0,-2 0 0,-7-1-5,10 1 1,-7-1 0,7 0 12,-13-1 0,5 0 1,4 0-1,2 1 0,-2-1 1,-2 0-1,-6-1-15,7-1 1,-6 0 0,-1 0-1,3 0-1,8 0 0,1 0 1,1 1-1,0-2 8,1 1 1,0-1 0,-2-1-1,-4 1 167,-4-1 1,-5 0 0,2 0-176,0 1 0,3-1 0,-1 0 0,-4 0 2,17-2 0,-7 0 676,-13 1 1,-6 0-526,6-1 1787,-43-1-2050,-62-1 67,2 0 656,-3 0 1,-5 1-734,8 0 1,-2-1 36,5 1 1,-3 0 0,-2 0-291,10 1 0,-1-1 1,0 1-1,-2 0 363,-4 0 1,-3-1-1,1 1 1,1 0-329,9 0 0,2 1 0,0 0 1,-6 0 317,3 0 0,-5 1 0,-2-1 0,0 1 0,0 0 0,4 0-8,-11 0 0,4 0 1,-1 1-1,-4-1-240,6 1 1,-4 0 0,-1-1 0,-1 1 0,0 0 0,3 0 249,6 1 0,1-1 0,0 1 0,1 0 0,0 0 0,-1 0-105,-1-1 0,-1 1 1,1 0-1,-1 1 1,0-1-1,0 0 119,-1 0 0,0 1 0,-1-1 0,1 1 0,-1-1 0,1 1 2,-1-1 1,0 0 0,0 1 0,-1-1 0,1 0 0,0 0 5,-1 0 0,1 0 1,0-1-1,-1 1 1,1 0-1,-1-1-43,1 1 1,-1-1-1,0 1 1,0-1 0,2 0-1,2 0 41,0 1 1,2-1 0,2 0 0,-2 0 0,-3-1 9,4 1 1,-2-1 0,-3 1 0,0-1 0,1 0 0,1 0-1,4 0-6,-3 0 0,3 0 0,2 0 1,-1 0-1,-3 0-9,-5-1 1,-3 0 0,-2 0 0,0 0 0,2 0 0,3 0-1,3 0 0,1 0 0,2 0 0,1 0 1,1 0 72,-10-1 1,2 0 0,1 0 0,1 1-73,6-1 1,1 1 0,1 0 0,2-1 258,-8 0 1,1 0 0,4 1-248,-14-2 0,5 0 25,13 1 0,6 0 1306,-10-2-1636,34 1 2597,23 1-2306,21 2 0,8 1 5,0 0 1,3-1 199,2 1 1,4 0 0,1 0-190,2 1 1,2 1 0,1-1-247,8 1 1,2 0 0,3 0 255,-11 1 1,2-1 0,1 1 0,0 0-468,-6 0 0,1-1 0,0 1 0,1 0 0,1 0 446,4 1 1,2-1 0,0 0-1,1 1 1,0-1-251,-6 0 1,0 0-1,0 0 1,1 1 0,1-1-1,-1 0 253,4 0 1,0 0-1,1 1 1,-1-1-1,2 0 1,-1 0-87,-5 0 1,0-1 0,1 1 0,-1-1 0,1 1 0,-2-1 0,-2 0 83,11 1 1,-3-1 0,-1 0 0,2 1 0,4-2-25,-10 1 1,4-1-1,2 0 1,2 0 0,0 0-1,-2 0 1,-1-1 0,-3 1 62,2-1 1,-3 1 0,-2-1 0,1 0 0,1 0 0,4-1-4,-3 1 1,3 0 0,2-1-1,2 1 1,-1-1 0,0 0 0,-2 0-1,-3 0 29,8 0 0,-2-1 0,-2 1 0,-1-1 0,0 0 0,0 0-12,-3 0 1,-1 0 0,0-1 0,-1 1 0,0-1-1,-1 1-26,6-1 1,0 0 0,-1 1 0,-2-1-1,0 0 11,-5 1 0,-2-1 0,0 0 0,-1 0 0,-2 0-256,7 1 1,-1-1-1,-2 1 1,0 0 267,13-1 1,0 0-1,-8 1 1,-6 0 0,-6 1-1,-8 0 1,0 0 0</inkml:trace>
  <inkml:trace contextRef="#ctx0" brushRef="#br0" timeOffset="616628">18720 16481 20750,'-35'-52'-308,"6"23"409,28 46 39,-1 12 0,-1 5-34,-4 25-465,3-15 1,0 2 378,0-8 0,3-2 19,5 27 123,11-14-5,5-19 515,39-11-229,3-22-986,-10-4 1,4-5 671,3-6 0,2-4-58,-16 5 0,1-1 0,2-1 7,-3 1 0,2-1 1,0 0-1,-3 1-530,-1 1 1,-3 1 0,2-1 520,12-6 0,4 0 1,-7 2-9,-5 2 1,-3 0 8,7-2 0,-1 0-87,-9 4 0,-3 0-246,21-9-801,-17 9-8767,-11 10 8386,-14 6 1,-6 3-1,-8 0 1</inkml:trace>
  <inkml:trace contextRef="#ctx0" brushRef="#br0" timeOffset="618594">21737 12797 19462,'5'-56'1076,"0"0"1,0 0-1,0 4 1,-1 1-1,-2 18-880,-3 23-123,-1 4-123,2 5 5,0 7 78,0 11 18,2 35-23,-1 9-427,0-27 0,0 1 396,0 6 0,-1 0 3,-1-4 0,-1-1-3,-1 11 0,-1 0 3,0-4 0,-2-1-17,0 0 1,-2-2 16,-6 16 61,-4-8-38,1-27 5,-8-9-6,-4-8-44,-13-8 19,9-4 0,-2-1 6,1-2 0,1-1-131,-2 0 0,2-1 139,0 0 0,1-2 73,-16-16-5,5-4 782,8-6-772,20 7-33,6 8 163,3 0-135,3 16-84,1-1-34,2 13 334,2 9-294,1 1 27,5 17-38,4 1-40,14 22 39,6-6-1673,-2-15 0,3-2 1696,13 3-9,-16-15 1,3-3-207,10-5 1,2-3 233,-4-2 1,2-1 2,18-1 0,1-3 14,-12-3 0,-2-2 0,-5-3 1,-1-1 16,0-4 0,-3-2-14,9-4 157,1-10-124,-36 20 3231,1-3-3213,-12 10 645,-1 2-758,-6 1 18,-9 2-18,-6 1-11,-11 3 17,6-2-5,-17 3-4,11-3 1,-2 0 8,-5 0 0,-3 0-518,-11 1 1,-2 0 517,5-3 0,0 0 0,0 0 0,2-2-207,5-1 0,1-2 212,7 0 1,2-2-32,-19-12 43,13-5 33,11-9 6,5-13 0,9-5-17,3 4 983,5 9-999,3 19 436,2 8-470,0 6-40,0 3-5,0 4 33,0 9 29,2 3-34,5 30 6,-1-17 19,3 5 0,1 2-3,9 5 3,-4-12 1,3-1-283,23 11 307,11-9 3,-22-19 0,5-3-1651,14-4 0,0-4 1634,-13-1 0,-1-2 6,19-5 0,-1-4-158,-20 2 1,-2-3 176,8-2 1,-1-1 2,-6 1 1,-1-2 24,19-15 6,-14 4 171,-12 4-205,-13 8 3162,-7 3-3526,-3 7-426,0 0-3355,3 3 4112,1 2 0,0 0 0,-1 1 0</inkml:trace>
  <inkml:trace contextRef="#ctx0" brushRef="#br0" timeOffset="620878">21834 11244 19171,'3'-57'932,"-1"1"1,1 0-1,-1-1 1,1-10-1,-1 2 1,0 13-340,0 6-402,-2 20-51,0 14-162,-1 13 28,-1 13-18,-4 23 23,2-6 1,-1 4-609,-1 13 0,-1 1 597,0-4 0,0 1 0,-2 6 0,-1 5 0,0-3-3,0 4 1,-1 0 0,0-5 0,1 3 0,0-4 10,0 5 1,1-4-6,2-10 0,1-2-15,-1 18 108,4-24 44,2-19 364,5-17-353,6-15-39,9-16-11,9-17-71,-11 19 1,2-1 375,3-3 0,0-1-364,1 1 0,1 1 0,0 2 0,0 2 3,18-18-28,-13 17 17,3 8-57,-15 15 1,8 2-12,-4 16-11,4 12 471,2 12-498,1 13-40,-1 7-375,-14-26 1,1 1 273,1 0 0,2-1-120,1-1 0,2-3-180,5-1 1,0-4-200,21 7-562,-5-16 0,2-7-380,17-10 1430,-17-2 0,-2-3 333,-12-6 0,-4-3 473,14-26-212,-16 7 957,-6-17 1420,-13 19-2086,-3 2-381,-7 16-202,-6 16 352,0 6-430,1 2 0,3 4 16,5 3-10,6 2 28,8 0 5,8-2 0,12-3 23,7-5 22,5-9 34,0-7 44,-4-12-11,-9-6-22,-7-8 6,-9-2 5,-6 0 5,-8 1-16,-8 4-39,-8 5-40,-10 7-28,-5 9-10,-8 9 4,-4 15-27,0 11 6,1 15-7,7 9-21,7 6-287,11 5 208,14 2-3407,17 0 3328,0-29 1,4-3-155,6 0 1,5-4-178,4-2 1,4-3 207,5-3 1,2-4 153,3-3 0,0-4-123,1-3 1,0-4 316,-2-3 0,-3-2-900,-3-4 0,-4-3 994,-5-1 1,-2-1 179,16-22 1584,-14 1-1713,-12 9 610,-8-4-430,-11 15 333,-8-2-585,-10 13 3080,-11 6-3137,-7 9-27,-2 8 780,4 7-803,9 6-11,12 2 5,7 0 6,13-2 6,9-4 16,12-6-5,-2-9 50,21-10 40,-14-11 150,19-15-150,-26 5 89,5-14-23,-16 10-16,3-7 17,-5 4 22,-5 6-34,-5 7-89,-2 8-95,-1 5-96,0 2 34,-2 6 45,-2 6-62,-1 10-229,2 16 117,4-9-532,11 13-734,9-14 421,4-1-1236,3-9 1,4-1-538,26-1 2309,-13-4 1,3-3 406,-4-4 1,0-4 733,-2-2 0,-2-4 478,-3-1 1,-3-3 1070,18-18-605,-13-8-23,-7-13-4049,-12 6 2817,-6 2 219,-13 9-202,-14 10 161,-13 0-402,-20 9-6,-14 8-146,27 8 0,-1 3 68,1 1 0,0 3 5,4 3 1,1 3-51,-18 26 34,21-11 3283,10 11-3317,23-16 0,14 4-11,19-6 28,14-9 31,-17-12 0,1-4-14,16-4 41,-17-4 1,0-4-435,9-17 471,-18 8 0,-1-3 34,-1-3 0,-3-6 75,2-15 0,-3-5-14,-5 4 1,-3-1-451,0 0 0,-3-1 447,-6 4 1,-2 3 153,-2-18-142,-4 27 0,-2 2 14,-1-6-118,-5 14-78,7 20-1,0 8 1,-1 11 448,-4 18-448,-1 25-31,1-3 0,1 2-683,1-13 1,1 0 665,-1 12 1,-2 2-410,-4 5 1,-2 1-594,0-8 1,-1 3-2217,-1 2 0,-1 4 0,1-6 2512,1-9 1,1-4-1,0 1 1,4-10-1,6-22 1</inkml:trace>
  <inkml:trace contextRef="#ctx0" brushRef="#br0" timeOffset="621536">21413 11908 4638,'-53'2'1910,"1"1"0,2-1 0,7 1 1210,5-1-2700,16 2 1683,38-2-1800,8 1-43,25 1 0,9-1-489,-1 0 1,3 0 252,-12 0 0,2-1 1,2 0-4,-6 0 0,1-1 0,2 1 0,2-1-12,7 1 1,4-1 0,-1 0 0,-2 1-13,-8-1 0,-2 0 0,1 0 1,3 1 125,4-1 0,4 1 1,1-1-1,1 1 1,-3 0-138,-5 1 1,-2-1-1,0 1 1,0 0 0,0-1-373,3 1 1,-1 0 0,1 1 0,0-1-1,2 1 389,4 0 1,2 0-1,0 0 1,-1 1-1,-3 0-3,2 0 0,-3 0 0,-1 1 0,-4-1-157,4 1 1,-3-1-1,0 1 172,9 1 0,1-1 0,-6 0 405,-10-2 1,-2 0-340,14 0 1,-5 0 1672,-7-4-1468,-23-4 2547,-16 0-3567,-7-5-9097,-4 1 9786,0 1 1,0 2 0,0 5 0</inkml:trace>
  <inkml:trace contextRef="#ctx0" brushRef="#br0" timeOffset="637683">8077 16470 14701,'-9'-58'1883,"0"0"1,3 12 0,-1 6-1128,-13 2-78,4 22-241,-8 2-285,-5 12-91,-7 17 6,-11 17-460,19-7 0,0 4 396,-4 5 0,1 0-9,6-5 1,1 1-40,-6 12 0,4 1-67,5 8 56,7-17 0,7-1-33,19 5 89,14-14 117,28-18-66,-13-10 19,-7-7 0,1-5 14,-9-2 0,-1-2 124,9-6 0,-1-3-32,-1-4 1,-2-1 33,-3-2 0,-3-1 17,-4 2 0,-3-1-147,-5 4 1,-3 2 373,2-18-67,-6 19-191,-4 13-213,-1 11-78,-1 6 712,-1 12-629,-3 13-10,-2 20 11,3-15 0,0 2-16,0 3 1,0 3-114,1 3 0,1 2-446,0 0 0,1 3-1145,3 13 1,3 2-3186,5-2 1,2 0 4617,1-7 1,0-3-1,-1-15 1,0-7-1,1-8 1</inkml:trace>
  <inkml:trace contextRef="#ctx0" brushRef="#br0" timeOffset="638166">8481 16882 17733,'15'-47'1287,"0"1"0,0 0 0,2-8 0,-3 8-335,-5 0-151,-9 33-571,-2 3-196,-2 12-23,-14 43-5,1 6-20,2-7 0,1 4-461,2-3 0,1 0 455,-1 5 0,1 1-23,3-6 0,0 1 1,0-1-547,-1 13 1,-1-3 568,2 0 1,1-3-7,1-13 1,1-6 126,0-2 50,-1-6-56,-3-37-50,1-19-39,-1-14 210,5 10 1,1-2-189,1-1 0,0-3 5,0-13 1,1-3 19,1-4 1,0-2-184,3 0 0,1 1 178,1 2 0,2 3-17,1 4 0,3 0-535,7-8 0,2 3 507,-5 17 0,2 3-39,5-6 1,2 5 18,15 8 299,1 16-344,4 17 40,3 16-4,-16 6 1,-1 3 1433,9 13-1425,-15-13 0,-6 3-67,-18 33 62,-24-7 451,3-15 1,-7-2-436,-18-2 1,-3-5 43,16-9 0,-2-4-125,-22 4 0,-1-7-1503,-3-16-301,27-3 1,4-7 1890,3-27 0,22 14 0,10-2 0</inkml:trace>
  <inkml:trace contextRef="#ctx0" brushRef="#br0" timeOffset="638661">9051 16591 10097,'1'9'4276,"-3"24"0,-2 5-3110,-3 3-536,-2 18 0,-1 5-499,3-30 1,-1-2-2906,-3 20 0,-1-2 2802,0 1-12,3-17 1,-1-2 1498,-2 2-484,-11 5 316,9-20-1201,-2-9 195,-1-52-212,8 4-59,0 0 0,1-3 36,5 0 1,2 0 1687,3 3 0,1 0-1707,1-7 0,3 1 2,4 7 1,1 1-244,2 0 0,3 1 193,1-1 0,2 2 0,1 1 1,2 2-15,0 2 0,3 2-330,0 3 0,0 2 311,16-7-6,-1 8-9,-10 17 1,2 5 414,17 12-406,-10-1 0,0 5-8,-13 4 0,-4 3-4,12 17 74,-23-10 0,-6 0-12,-8 2 31,-17 4 0,-7-3-25,-10-5-19,-5-3 0,-4-3 125,10-10 1,-1-4-169,-19 3 1,-2-4-408,11-5 0,2-4-89,-3-4 1,5-5-826,1-11 1327,18-23 0,18 27 0,3-9 0</inkml:trace>
  <inkml:trace contextRef="#ctx0" brushRef="#br0" timeOffset="639873">9746 16700 24413,'36'-46'73,"-7"15"0,-1 1-23,12-7-364,-12 8 1,-1-2 349,-7 3 1,-3-1 190,-2 0 0,-3 0 81,-1-15-90,-14 13-156,-15 19-57,-1 11 51,-20 15-33,9 4-29,-14 18-3033,8 8 3028,2 9-1135,18-23 1,1 0 1139,-7 19-38,5 9-114,18-4-150,15-1-280,21-2-218,18-26 414,-7-11 117,-17-13 1,1-5 125,1-8 1,0-2 143,20-9 125,-12-7 0,-3-3 2232,1-10-2266,-15 17 1,-1-1 3586,11-21-3231,-11 15 421,1-4-315,-10 17-345,-7 7 32,-6 11 141,-2 3-354,-2 4 6,-5 8-11,-10 17-17,0 3-34,3 4 1,2 1 21,1-6-16,1 22 40,17-49 16,9-6-12,3-5-10,6-6 39,26-20-12,-11 5-11,-7 5 1,0 1 39,10-8-51,-12 9 23,2 3-18,-7 9-16,-2 2-16,-1 8-1,-7 8 6,-3 3-113,3 25 68,-8-19-196,6 24 28,-7-27-1019,11 10 705,-7-14-565,17 1-3488,10-18 4428,-5-1 38,1-6 1,2-2 241,13-9-64,-20 8 1,0 0 304,26-16 545,-5-4-175,-2-3-336,-7 3 756,-18 2-812,-15 18 247,-6-7-471,-12 17 3276,-14 8-3315,-12 15-11,-8 13-1,-2 9-50,12-7 237,4 6-288,16-8-38,4 12-196,23-7 167,1-10-94,29-12 105,-9-20 1,2-5 106,-3 0 0,-1-2-158,6-2 1,-1-6 225,-2-12 0,-4-5-338,-8 4 0,-2-2 376,9-19 1,-2-3-439,-7 4 1,-4-1 519,-2 2 0,-2 0 55,-3 7 1,-3 1-135,-1 8 1,-2 3 260,-1-18 154,-2 18-350,0 14 522,-2 11-718,1 6 992,-3 14-981,-2 16 286,-1 7-286,-4 13 11,1-10 0,-4 7 1,0-1-1417,-2 7 1,-1 2 1374,2-6 0,-2 4 0,1-1-224,0-1 0,0 1 1,2-4-869,2 2 0,2-1-299,1-4 0,0 3 0,3-5-1878,3-4 0,4-4 2742,7 25 0,-3-39 1,1-3-1</inkml:trace>
  <inkml:trace contextRef="#ctx0" brushRef="#br0" timeOffset="640342">12384 16311 20884,'0'-47'1243,"0"-1"1,0 7 0,-3 7-796,-7 10-342,0 13 12,-15 20-62,-3 23-25,5-3 0,-1 6-721,-3 11 0,1 5 692,7-11 0,0 1 0,1 1-470,-1 4 0,1 1 0,2 0 413,2 1 1,1-1 0,3 1-86,1-3 0,2 0 0,4 0-1780,7 15 1,5-3 1118,0-15 0,6-3 801,21 4 0,2-8 0,-9-10 0,20 7 0</inkml:trace>
  <inkml:trace contextRef="#ctx0" brushRef="#br0" timeOffset="640907">13066 16595 19652,'0'-4'5002,"0"1"-3971,0 3-1104,-9-24 45,7 21 50,-2-15-16,15 30-6,4 2 0,0 2-28,-6-3 50,-6-1 12,-6-4 100,-14-3-16,-3-6 33,-11-8 23,6-10-17,5-12-57,8-12-49,6 6 13,9 4 1,4 0-15,7-9 6,11-13-28,3 27-28,1 12 0,3 9-22,4 14-18,3 13 1,5 20-182,-22-15 1,-1 3 200,-3 3 0,-4 2 3,-3 0 1,-6 2 4,-9 1 1,-7 0-344,-9 2 1,-6-1 312,-10 3 0,-5-2 11,-5 0 0,-3-2 27,12-11 0,-2-2 1,3-3 34,-1 1 0,1-3 16,-4-3 1,5-8 58,7-17 29,2-12-29,13-13 12,13-3 325,13 3-409,15 6 645,14 12-695,11 11 16,-22 9 0,1 2-529,4 2 1,0 2 371,3 2 0,0 0-42,-7-1 0,1-1-3011,19 2 1,-1-2 3209,9 1 0,-25-5 0,-3 0 0,-7-3 0</inkml:trace>
  <inkml:trace contextRef="#ctx0" brushRef="#br0" timeOffset="641141">13801 16146 22930,'-13'-51'660,"1"0"1,0-1 0,0 7 0,1 2 0,1 6-263,-10-10 457,7 22-821,6 16 210,7 21-244,12 25-339,-2-2 1,2 4 343,7 15 1,1 4-341,-4-11 1,1 2 0,0 1 304,0 5 0,1 2 0,-2 1-571,-1 0 1,-3 2 0,-2 0 348,-3-1 0,-4 0 0,-4 0-521,-4-4 0,-5 0 0,-5-1 666,-5 0 0,-5-1 0,2-6 1,1-3-1,0-6 0,-1-6 0,-1-1 1</inkml:trace>
  <inkml:trace contextRef="#ctx0" brushRef="#br0" timeOffset="666070">20904 16921 15356,'0'-4'4504,"0"0"-3693,0 4-1191,-2-29 318,-2 31 236,-11 3-157,3 27-9,-2 3 0,-1 3-425,2-3 0,0 2 383,-6 11 1,0 3-51,-1 3 0,0 0-154,1-1 0,0 0-376,2-3 1,3-1-891,3-3 0,2-2-1924,3-4 1,3-2 2646,4 22 0,-1-32 0,1-19 0</inkml:trace>
  <inkml:trace contextRef="#ctx0" brushRef="#br0" timeOffset="666986">21081 16779 9293,'-2'-4'1932,"1"0"-1428,1 4-151,81-24-129,-50 21 0,2 2-537,11-5 0,6-2 1,-2 3 555,8 8 1,-1 3-481,7 0 1,1 0 351,-19-2 1,2-1 0,0 1-42,3-1 1,1 1 0,1-1-36,3 0 0,0 1 0,2-1-415,3 0 0,2 1 0,0 0 391,-13-2 1,0 1-1,1 1 1,-3-1-5,6 0 0,-2 0 0,3 1 83,2 0 0,3 0 0,1 0 0,-5-1 89,-1 1 0,-3 0 0,2 0-41,2 0 1,3 0 0,0 0 0,-2 0-314,4 0 1,-3 0-1,0 0 327,-1 0 1,0 0 0,0-1-36,-2 1 1,0-1-1,0 1-33,-1 0 0,1-1 0,-1 1-12,1-1 1,-1 1-1,1 0 6,1 0 1,0 0-1,0 1-128,-1-1 1,0 0 0,0 0 143,-1 1 1,-1-1 0,0 1 22,-3-1 1,-1-1-1,-1 1 11,-2-1 1,-2 1 0,0-2 97,16 2 1,-2-1-58,-5 0 1,-2-1 489,-4 0 1,-3 0-533,-6 0 1,-1 0 1431,19 0-1232,-16-1-1140,-15-1 1005,-12 0 868,-7 0-560,-4 0-126,-4 4-356,-1 3 1,-8 8-7,-6 10-10,-9 11-17,-7 15 13,15-21 1,0 2 1388,-1 5 0,1 2-1414,-1 3 1,0 1 8,1 3 0,1 2-28,-3 10 0,2 1 3,3-9 0,3-1-387,-1-3 0,2 0 401,4-8 0,-1-2-31,-6 17 3,5-22 1,-4 0 26,-9 0 1,-4-2 14,-13 8-12,2-15 1,-4-4-298,8-9 0,-1-3 320,-12 2 0,-2-3 3,-4-3 0,-1-2-150,-3-3 1,0-3 146,16 1 0,-1-1 0,0 0-12,-2-2 1,-2-1 0,0 1 0,-3-2 0,-1 1 0,-1-1-225,-2-1 0,-2 0 1,0 0 242,-1 0 1,-2 0-1,1 0 4,-1 0 0,0 0 1,-1 0 21,7 2 1,-1-1 0,0 0-1,4 1-461,2 1 1,2 0 0,-1-1 431,1 1 0,-3-1 1,1 0-1,3 1-4,1 0 0,4 1 0,-3 0 3,-10-2 1,-4 0 0,-3 0 13,6 1 0,-3 0 0,0 0 0,1 1-20,4 0 0,1 1 0,1-1 0,-1 1 4,2 0 1,0 0-1,0 0 1,0 0 5,-13 0 1,-1-1-1,4 2 0,11 0 1,3 0 0,-2 1 5,-7-1 0,-3 0 0,3 0-32,7 1 1,2-1 0,2 1 23,-10-1 1,6 0 551,-15-3-1223,31 2 468,22 1-3448,20-3 4084,18-5 1,-12 5 0,7-1-1</inkml:trace>
  <inkml:trace contextRef="#ctx0" brushRef="#br0" timeOffset="669004">21749 17066 12651,'-6'26'2425,"-4"-2"-1915,-11-6-84,-5 0 83,-3-2 186,1-6 346,5-4 136,8-4-718,7-4 420,5-12-470,6-5-67,6-16-85,8-8-27,7-3-22,3 0-79,0 6-96,-7 15 29,5 6-68,-9 13-67,11 10 62,-11 5-6,7 18-27,-7 5-35,2 12-1721,-11-12 0,-2 1 1733,-4 13-3,-7-11 0,-5 0-274,-25 16 313,10-20 1,-4-1 16,-2-1 0,-2-4 56,0-2 0,1-4 187,-23 6 80,15-13-12,17-13-62,9-8-50,9-8 3232,4-4-3311,8 2 381,5 3-353,7 5-3419,13 6 3307,-8 4-22,19 9-33,-9 7-51,14 9-1378,-13-3 0,0 0 997,14 9-289,-10-6 1,1 0-2141,15 8-240,-20-13 1,2-1 3133,-6-4 0,-2-2 0,8 3 0,-17-9 0</inkml:trace>
  <inkml:trace contextRef="#ctx0" brushRef="#br0" timeOffset="669255">22688 17113 21568,'4'-42'786,"0"1"0,-1 4 1,0 9-799,-3 20 95,0 8-66,-10 31-4144,-3 24 4124,4-25 1,1 2-10,-3 13 1,1 2-76,1-10 1,0 1 58,-3 11 0,-2 2-48,0-2 1,-2 4 75,4-6 0,-2 7 0,1-2 0,1-7 0,0-3 0,0-2 0,1 7 0,0 0 0,0 0 0</inkml:trace>
  <inkml:trace contextRef="#ctx0" brushRef="#br0" timeOffset="669694">23185 17338 23259,'32'-25'230,"-8"15"-180,-23 50-22,-1-4-11,0 13 22,-4-7-5,1 1-45,-9 14 28,4-23-12,-5 9 85,5-21 274,2-11 487,4-7-722,16-26-233,8-6 210,0 1 1,3-1-15,2 1 1,2 0 19,3 1 0,0 1-9,-1 3 1,0 3 81,22-7-90,-5 12-67,-19 13-6,7 15-22,-10 15-20,-5 0 1,-1 3-104,-3-2 0,-1 0-528,2 9 0,-2 0-306,2 10-6610,-6 10 7567,-8-22 0,-2-6 0,-2-15 0</inkml:trace>
  <inkml:trace contextRef="#ctx0" brushRef="#br0" timeOffset="676222">24404 17555 7626,'0'3'4005,"0"0"-1199,0-3-1803,66 22-179,-9-10-1316,-17-2 0,7 1 0,-1-1 564,-4-4 1,1 0 0,1-1-70,8 1 1,2 1 0,1 0-42,6 0 1,2 1 0,1 0 9,-15-2 0,1 0 0,0 0 0,3 0 5,1 1 1,4 0 0,0 1 0,0-1-1,-5-1-319,-1 0 0,-4 0 1,0-1-1,2 0 363,8 1 0,2 1 0,-1-1 0,-7-1 40,7-1 1,-7-2-43,-16-1 0,-2-1 278,27-7 408,-19-9-100,-6-7 57,-8-8 1216,-19 0-1239,-12-2 2025,-11 1-2222,-14 2 50,-8 2-94,-7 4 11,3 5-140,10 8-202,12 4-62,11 5-44,6 1-6,1 1 51,-2 11 11,1-3 11,-2 16-28,4 1-17,7 12-22,8 9-56,8 6-1,4 1-32,-3-3-124,-9-5-169,-13-6-582,-17-7-1204,-15-7-4295,-12-8-57,8-7 6559,5-5 0,19-3 0,4-2 0</inkml:trace>
  <inkml:trace contextRef="#ctx0" brushRef="#br0" timeOffset="677229">26860 17674 23147,'5'16'51,"-5"7"-29,-16 28 1,1 1-7,-2-2-16,4-11 34,-10 4 39,9-21 168,-4 3 296,9-17-66,8-6-309,8-12-33,19-16-17,11-7-79,5-3 23,-16 16 0,1 2 56,19-11-70,-17 13 0,0 0 54,24-10-57,-8 8-3470,-9 8 3398,-10 6-18,-5 10-45,-3 5-88,1 10-343,7 16 286,-7-9-520,11 15-337,-7-15-437,8 4-453,3-6 16,4-10 3924,5-7-2607,4-12 728,3-7 633,1-11 672,-3-4 527,-8-4 110,-8 3-323,-11 4-493,-9 7-449,-6 4-363,-4 4-242,-1 3-106,0 3 1592,-1 1-1587,0-3-21,1 1 10,0-5-10,1 1-18,-1-4-10,0 5 22,0-2 11,0 5-6,1-2-11,-2 3-44,2 0-51,-6 3 67,-4 4-78,-9 14 95,5-2-12,-6 31-44,16-18 40,5 20 44,14-17-28,20 0-17,-1-14 17,3-5-23,8-17 51,-22-4 6,21-13 11,-19-7 67,11-24-79,-11 2-10,-4 0-12,-9 9-17,-5 15-55,0 0-275,-2 11-364,-3 8 218,-2 4-918,1 5-1205,1 6-3243,-1 9 5848,-1 2 0,-2-6 0,0-6 0</inkml:trace>
  <inkml:trace contextRef="#ctx0" brushRef="#br0" timeOffset="677888">28114 18151 16332,'54'0'894,"1"0"1,-9 0-1,-5-3 825,11-18-1562,-24 4 373,-3-3 1,-1-2-447,0-2-12,-1-3 1,1-3 73,9-18-28,-10 13 0,0-1-34,-6 7 0,0 0-12,-1-1 1,-2 3 11,-1-3 707,-3 0-595,-8 12 1217,1 1-1352,-4 5 623,-3 8-712,-6 1 364,0 2-336,-10 1-45,-3 6-50,-6 7 11,-8 20 73,14-7-34,-4 24 0,18-9 34,2 16 5,9 1-22,9 0-11,12-2 14,-7-28 0,3-2 8,3-1 0,4-2 6,10 0 0,3-3-460,-3-5 0,1-4 460,8 0 0,-1-4 16,16-3-607,-4-8 655,-11-10 0,-1-7-42,-9 2 1,-1-3-10,13-5 1,-2-3 17,-10-2 0,-5-3 27,-1-3 1,-2-2-15,-1 0 1,0-2-3,-4 3 0,-1 0 72,-4-3 1,-1 1-31,0-10-20,-5 17 0,-2 2 9,-1-2 61,-4 6-56,-3 18-67,-1 0-17,0 8 751,-6 8-728,1 2 669,-14 20-714,-3 17-28,1 2 0,0 4-1671,5-14 0,0 2 1642,1 2 1,-1 4 0,1-2-199,-1 4 0,2-1-808,-4 13 1,0 0 501,4-14 1,0 0-2625,-2 4 0,0-4 3224,-4 9 0,3-11 0,8-22 0</inkml:trace>
  <inkml:trace contextRef="#ctx0" brushRef="#br0" timeOffset="679722">22670 15462 15244,'20'-56'1911,"0"-1"1,-2 4 0,-4 15-1329,-12 32-550,-1 4-290,0 2 285,-1 9 22,0 1 85,0 34-79,-2-12-407,-4 15 0,-2 7 404,-2-13 0,-2 1-27,0-1 0,-1 4 0,-1-1 7,0-4 1,-2 0 0,-1 1-6,-4 9 0,-1 1 1,0-2-537,-1 1 1,1 0 512,2-6 1,-1 2 0,2-5 11,2-3 0,0-2 2,-2 7 1,-2-1 5,2-5 0,-1-3 53,-3 0 1,-1-4 5,-9 7 95,-13-3-5,16-22 27,-5-3-27,4-7 797,6-8-820,1-7 1021,-3-11-1139,-1-1-22,-7-5 6,0 5 11,-3-1-22,6 6-17,-14-7 39,21 11 50,-6-3-28,19 9 79,7 3-101,5 2 34,2-4-62,3 1 17,2 0-17,-2 4-28,1 3 39,-1 8-11,4 4 5,3 11 18,6 8-1,0-4 1,3 1 10,17 15-318,-9-14 1,3-1 298,-5-8 0,2-3-6,3 1 1,2-1 13,3-1 1,3-1 33,15 1 0,1-1-494,-17-5 0,1-1 474,20 0 1,0-1-1,-20-5 0,0-1 6,10-2 0,1-2 0,-3-1 0,-2-2-8,-3-3 0,-3-2 19,-4 0 0,-3 0 137,18-13 69,-18 4-19,-15 4-105,-11 3 473,-7 3-574,-2 2 931,-5-2-987,-1 4-23,-5 0-5,-7 4 33,5 2 28,-19 5-11,-2 5-11,-18 8-378,21-8 1,-1 1 365,-4 0 1,-1 0 2,-4-1 1,1 0 13,8-1 1,-1-2-1,-17 1 0,0-1 9,18-4 0,0-1 5,-13 1 1,0-2-70,13-3 1,2-3 116,-23-5-34,16-3 6,-12-14-6,17 2-10,-14-15-1,14-2 6,8-2-12,11 10 51,6-4-50,7 21-1,3-4 728,1 15-767,4 3 161,2 7-150,0 2-3363,18 32 3380,-10-15 0,2 5 1,1 1-12,10 6-5,15 8-208,-17-22 1,3-2 229,4 0 0,3-3-3,6 0 1,3-3-7,3 0 1,1-3-76,3-2 0,1-1-300,-1-3 0,0 0-1459,0-3 1,-2 0 1842,-7-2 0,-4 0 0,11 0 0,-23-2 0</inkml:trace>
  <inkml:trace contextRef="#ctx0" brushRef="#br0" timeOffset="680336">27676 15243 21103,'-51'3'144,"1"0"1,-1 0-1,-2 2 1,-1 0-1,-2 4-118,5 2 1,-4 3 0,1 0-1,3 0-1472,-2 0 1,3 0-1,-4 1 1438,6 0 0,-4 0 0,-1 2 1,1 0-1,3-2-23,1 1 0,4-1 0,0 0 1,-4 1-39,-6 2 1,-5 1 0,0 1-1,0-1 1,5-2-325,4 0 1,4-2 0,-1-1 0,-1 1 299,-1 0 0,-2 1 0,0-1 0,1 0 0,4-2-270,-2 0 1,3-2 0,-2 0-1785,0 0 1,-3 1 0,0-1 0,4-1 2146,0 0 0,2-2 0,2 0 0,-12 2 0,7-1 0,12-4 0</inkml:trace>
  <inkml:trace contextRef="#ctx0" brushRef="#br0" timeOffset="680632">24904 14997 14393,'2'-8'5125,"-1"2"-4526,-1 6-112,67-50-291,-37 41-377,19-14 0,4 6 262,-23 24 1,2 8 69,10 4 0,10 4 0,2 2 1,-6-2-1132,-6-4 1,-3-1 0,3 2 1019,9 5 1,6 2 0,-1 1 0,-7-3 21,5 1 0,-1 0-401,-13-6 0,3 2 1,2 0-1,3 2 369,3 0 0,4 2 1,2 0-1,0 1 1,0 0-297,-8-5 1,-1 0-1,1 1 1,0-1 0,2 1-1,0 0 266,-3-1 1,3 0 0,0 1 0,0-1 0,-1 1 0,0-2 0,-3 0-6,8 2 1,-1-1-1,-2 0 1,-1-1-1,-3-1-106,0-1 0,-2 0 0,-1-1 1,-1 0 108,15 6 0,0 0 0,-6-3 480,-2-2 0,-3 0-924,3 0 1,-3 0-4471,-15-6 1,-5-1 3918,1-1 1,-18-5-1,-11-6 1</inkml:trace>
  <inkml:trace contextRef="#ctx0" brushRef="#br0" timeOffset="726421">22133 18362 5266,'55'2'320,"0"0"1,0 0 0,0 0 0,1 0 0,-1 0 0,0-1 0,2 2 0,5-1 0,1 1 0,0 0 0,-1 0-1,-4-1 1,-6 1 0,-7-1-707,6 1 0,-9-1 0,4 1 412,13 1 1,8 1 0,-3 0 0,-13 0 421,-16 0 0,-7 0 1056,14 4-893,-101-3-513,6-5 0,-7-3-485,14 2 1,-3-1 0,-3-1 449,1 0 0,-4 0 0,0-1 0,0 1-457,2-1 1,1 1 0,-1-1 0,-3 0 456,1 1 1,-2-1 0,-2 0 0,-2 1 0,-1-1 51,10 1 0,-3 0 1,0 0-1,-2 1 0,1-1 1,1 0-1,1 1-72,-3 0 0,2-1 1,0 1-1,0 0 0,0 0 1,-2 0 38,-5 0 0,-2 0 0,-2 0 0,2 1 0,3-1 0,4 1-37,-3 0 0,6-1 0,0 1 0,-4 1 80,5-1 0,-4 1 0,-3 1 0,2-1 0,3 0 0,8 0-515,-3 0 1,7 0 0,-4 0 440,-9 1 1,-6 0 0,2 0 0,10 0 133,5-1 0,9 1 620,-2 0-710,20 2-16,44-2-23,15-1 0,11 1 12,5-2 0,7 1 0,2-1-61,-10 0 0,2 0 0,0 0 0,1 0-12,3 1 1,0-1 0,2-1 0,0 1-9,-6 0 1,1 0 0,0 0-1,0 0 1,-1 0-22,5 1 1,-2-1-1,1 0 1,4 1 12,-14-1 0,3 1 0,3 0 0,0 0 1,-1 0-1,-1 0 0,-4 0 15,2 0 1,-3 0-1,-2 0 1,1 0-1,4 1-8,5 0 0,5 1 0,2 0 0,-2 1 0,-4-1 0,-6 0-1,3 1 0,-6 0 0,0 0 4,11 0 0,2 1 0,-9 0 499,-7-1 0,-18 1-443,-26-1-23,-49 0-2,-1-3 1,-12-1 0,-2 0 262,12 0 1,-1-1-1,-2 1 1,-7 0-257,10 0 0,-5-1 0,-4 0 1,-2 1-1,-1-1 0,1 0 1,1 1-1,4-1-303,-4 0 0,3 1 1,0-1-1,1 1 0,-2-1 1,-4 0 331,6 1 1,-3-1-1,-3 1 1,-2-1 0,1 0-1,0 1 1,3-1 0,4 1-1,4-1 69,-18 1 1,7 0 0,2 0 0,-3 0-55,3 0 1,-3 1 0,0-1 0,3 1-1,8 0-230,-14 2 0,7 0 167,1 0 1,6 1 758,-2 6-711,54-4 48,32-1 0,18-3-51,6-1 0,7-1 178,-15 0 1,5-2-1,0 1 1,-2 0-223,6-1 1,-2 0-1,3-1 9,-1 0 0,4 0 1,0-1-1,-1 0-11,-6 1 0,-3 0 0,2 0 0,1-1-50,-2 1 0,2 0 1,1 0-1,0 0 0,1 0 52,5 0 0,2 0 0,0-1 0,-1 1 0,-4 0-30,2 0 0,-2 1 0,-2-1 0,-1 0-20,-4 1 1,0-1-1,-3 1 1,-4-1-190,14 0 0,-12 0-5411,-11-2 5175,-17 1 1,-13 2 0,-10 1 0</inkml:trace>
  <inkml:trace contextRef="#ctx0" brushRef="#br0" timeOffset="727706">19596 18504 15631,'-6'-53'627,"0"1"0,0-1 0,0 1 1,2-1-1,1 3-1494,5-9 1,2 4 984,-2 7 0,2-3 109,3-2 1,3-4 0,0 3 35,4-5 0,3 0-489,-1 3 0,2-4 1,2 3 368,0 10 1,1 2 0,1 0-45,1-2 0,2 1 0,1 0-25,0 0 1,2 0 0,0 0-21,2-1 0,0 1 1,0 0-26,2 0 1,0 0 0,1 1-19,2-1 0,1 1 1,1 1-9,1-1 1,1 0 0,1 2-264,2-1 1,1 1 0,0 1 266,1 1 1,1 1-1,1 1 0,-2 3 1,2 1 0,1-1-194,-8 8 0,2 0 0,1 0 1,-1 1 201,11-8 1,0 2 0,0 0-12,-4 1 1,0 1 0,-1 0 9,-2 0 0,-2 0 0,-4 1-584,0-3 1,-5 1 644,-5 4 0,-4 1 1069,-1-16-1117,-23 25 1121,-11 5-1233,-8 9 1006,-10 4-961,-11 8 33,-10 4 3415,-9 9-3412,18-5 0,0 1 20,-17 8-411,15-6 0,0 1 380,12-6 0,1 0 14,-8 3 0,-1 1-105,2 0 1,1-1 92,3 0 1,1-2 11,-13 9 23,0-2 44,27-13 73,-3-1 39,17-7 670,2-3-838,1-1 210,0-3-243,6-18 11,1 9-6,29-27 17,5 19-3,-8 6 0,3 1-158,1 3 0,1 2 161,-6 2 0,1 1-495,20-2 1,2 2 499,-14 4 1,-1 0-3,20 0 0,1 1-6,-11 2 0,-1 1 0,1 1 1,0 2 4,-2 0 1,0 1 5,-3 1 1,-3 1-12,-9-2 0,-2 1-66,4 2 1,-2-1 74,-1 3-12,4 1 6,-25-5 399,-8-3-203,-4-1 1018,-8 0-1130,-12 1 149,-19 0-193,-20-1-26,23-1 0,-2 0-406,-5 0 0,0 0 397,-3-2 1,0 0-3,-3-1 0,-1-1 5,-2-1 1,-1 0 10,-2-2 1,-1 0-632,0 0 0,0 0 612,3 0 0,0 1 8,5 0 1,2 1-1,8 0 1,2 1 19,-16-2 28,21 2-28,18 2 706,10 0-734,4 2 1323,1-2-1339,7-3 16,2 1 5,34-10 6,5 1-346,-9 3 1,2 0 336,2 2 1,0 0-3,6 1 0,1 0-9,4 2 1,2 1 11,1 0 0,2 3-643,-2 2 1,0 2 642,-3 2 0,-2 3-3,-7 3 0,-3 3-144,-6 2 0,-5 4 152,-6 1 0,-3 3 0,-5 3 1,-3 2-18,-3 3 1,-2 0-9,-1 3 1,-3 1 7,-1 1 1,-1 0-174,-3 1 0,-2 1-347,-6 4 0,-1-2 0,0 5 0,-6-6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3T09:06:05.51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16852 1117 32767,'10'-10'0,"18"1"0,7 4 0,6 2 0,-1 1 0,-1 0 0,-2 0 0,-3 1-666,21 6-512,-23 5 141,-21 9-894,-24 7 946,-22 6 256,8-13 1,-1-1-85,-5 2 0,0 0 385,1-1 0,1 1-505,-21 13 361,18-7 82,16-8 544,19-8-625,8-5 274,21-5 224,28-13 47,-26 5 0,0-1 117,9-5 1,-1-2-19,-8 2 0,-4-2 185,19-18 10,-17-5-4,-14-6 60,-13-9 232,-11-3 228,-6 4 28,-4 9-101,0 15-162,4 13-353,6 9 107,2 5-315,5 2-111,-1 1 301,4 7-155,6 11-6,9 16-12,10 13 6,5 5-11,-1 1-44,-10-4-349,-11-2-1416,-19 0 1809,-19 3 0,11-24 0,-6-2 0</inkml:trace>
  <inkml:trace contextRef="#ctx0" brushRef="#br0" timeOffset="2041">18072 1206 30494,'-3'-52'568,"-1"0"0,1-1 0,0-7 1,-1 3-569,-1 7 0,1 4 0,-2-10 0,-2 1-365,3 22-244,1 19-38,2 12-1395,0 18 1592,2 20 224,-1-6 0,1 5 76,-1 10 1,0 5-509,-2-2 0,0 2 1,-1 0 556,1-5 0,-1 0 1,0-1 19,-1-1 1,1 1 0,-1-2 43,-3 13 0,0-4-35,2-15 0,0-1 16,-2 8 0,-1-1-35,-1 10 123,2-17 118,6-26 148,4-11-129,4-10-90,14-29-107,6-10 482,-6 15 1,0-1-457,11-15 6,-11 22 0,0 1-19,12-10-21,11-6-91,-10 19 37,-1 10 74,-15 13-18,3 11 0,-2 8 6,10 22 40,-8-7-1541,0 6 0,-1 1 1272,-2-5 89,-3-4 0,1-1-656,8 0 68,1-6 89,11-1 130,12-15 520,-14-8 112,12-18 163,-21-6 100,2-11 208,-6-11-90,-9 11 3432,-4 3-3701,-5 21 50,-2 8-178,-1 5-85,0 6-11,0 0 17,1 5-33,9 1 33,11-2 0,19 1-6,-3-6 1,2-3-198,-3-2 0,0-2 231,6-1 0,-2-2 33,5-7 85,-8-7 11,-19 0 78,-4-15-117,-15 3-1,-11-5-61,-3 14 73,-11-1 473,-4 9-529,-2 3-51,2 4-22,-4 14-22,18 0-40,-18 23 28,19-3-5,-4 17 0,12-2-28,11 1 22,4-9-106,16 5-504,22-4 344,-15-17 0,3-1-998,16 2 0,1-3 995,-11-6 1,3-3-203,7-1 1,5-3 0,-5 0 349,-8-1 1,-1-2 64,21 2 0,1-5 58,-16-7 0,-5-3 311,0-1 202,-10-7 1,-8-3 179,-25-4-331,-4-5 252,-11 2 1591,-9 7-1826,-2 4 387,-7 5-656,12 11 28,-3 8-72,2 9-18,-13 18-21,9 4-29,2 9 22,17-9-21,13-6 38,8-6 12,10-9-1,-4-6 46,11-9 5,-7-7 22,11-9 34,-4-7 17,0-6-6,-3-2 23,-6-1-51,-7 10 230,-4 0-163,-5 14-61,-2 0-135,-1 7 34,-4 9-17,-5 14-5,1-1-157,-2 26-12,12-23-1607,16 28-823,11-24-1614,22 7 220,7-17 1217,-13-11 0,0-4 2017,-14-1 1,0-2 1236,17-2 1,-2-4 3346,5-10 773,3-9-1753,-15-7-997,-12-6 230,-9-8-1519,-8 15 270,-11-3-320,-13 21-179,-16 3-106,-15 9-68,-13 11-55,-2 9-206,3 12 138,11 5 11,15 4-22,13-8-67,16 10 0,17-17 22,12 6 6,13-16 28,4-8 11,3-14 5,1-11 23,-1-15 0,-12 2 42,-12-2 0,-2-3-31,-8 7 1,-2-1-4,7-15 0,-2-1-11,-7 15 1,-2 0 63,1-8 0,-2 3 236,0-3-23,-1-6-140,-8 30-111,0 10-34,-2 9 540,-3 11-535,-3 16-16,-6 17-96,8-17 0,2 3 68,-1 3 0,3 3-107,1 2 0,3 1-364,2 2 0,2 1-893,1-1 0,1-1-2925,1-2 1,1-3 4310,6 23 0,-7-27 0,-1-17 0</inkml:trace>
  <inkml:trace contextRef="#ctx0" brushRef="#br0" timeOffset="2319">21097 1481 23768,'-8'0'2453,"3"0"-2477,5 0-80,0 0-178,26-26-286,19 14-133,-6-4 0,4 0-1229,5 10 0,1 4-2375,1-1 1,-2 1 4261,-7 3 1,-4 0-1,8-1 1,-24 2-1</inkml:trace>
  <inkml:trace contextRef="#ctx0" brushRef="#br0" timeOffset="2500">21076 1684 25959,'45'-12'-1967,"1"0"1,0 0 0,-2 1 0,-1 1 0,-5 3 151,20 2 1,-19 3-1,-29 1 1</inkml:trace>
  <inkml:trace contextRef="#ctx0" brushRef="#br0" timeOffset="3983">22164 1487 24097,'3'-44'336,"1"-1"1,-1 6-1,-1 9-487,1 24 42,-2 6 55,-1 8 100,0 11 105,-10 35-85,-4 7-96,2-20 0,-1 0 47,0-5 0,1-1-3,0-2 0,0-2 36,-6 22-44,6-20 67,4-8 179,6-18 146,6-10-152,15-24-61,6-12-110,-6 12 1,1-3-227,0 3 0,0-1 204,0 0 1,1 1-49,19-22 6,-7 12-22,-8 12 17,-6 11-68,-4 8-22,2 10 39,3 8-39,4 11 384,4 9-602,0 8-499,4 3-560,2 0-438,4-7 747,-7-12-1783,22-7 2096,-14-17 915,19-10 647,-15-12 544,-5-11 44,-7-4-183,-6 0 278,-5-1-1086,-9 15 213,-3 3-353,-6 15-493,-2 3 185,-1 9 56,-3 13-22,2 9-29,-2 9 1,9-4 22,6-2-6,10-6 17,8-7 17,5-8 28,3-9 56,0-12 51,-3-7-56,-11-2 223,2-19-117,-12 8-23,2-14-78,-8 10-84,-4 10 0,0-3-140,-2 13-324,2-2-528,1 11-1119,6 9 228,1 3-7976,16 19 8502,-14-12 1,5 6 0,-15-17-1</inkml:trace>
  <inkml:trace contextRef="#ctx0" brushRef="#br0" timeOffset="4584">23407 1762 26362,'9'-1'689,"1"-4"-622,3-7-5,5-7-34,-2 1 50,14-20-50,-13 15 0,4-9 0,1-2-545,5-15 528,-7 14 0,-1-2 9,-4 7 0,-1 1 47,9-24 6,-9 12 16,-6 11 79,-5 9-157,-5 12-61,0 3 11,-4 12 567,-5 9-544,-7 15 27,-5 17 3,9-18 0,2 1-137,1 3 1,1 0 111,3 0 0,2 0-11,3 27-18,17-7 12,14-10 6,20-9 16,-19-22 1,3-3 10,3-2 1,2-3-1,2-5 1,-1-3-280,1-3 1,-2-3 279,-1-4 0,-2-4 8,-2-4 0,-2-3-3,-1-4 0,-3-4 6,-1-5 0,-2-2-9,-2-4 0,-3-2 3,-3 0 1,-2-1 13,-4 2 0,-3 2 8,-2 3 1,-2 2 25,-4 4 0,-1 2 86,-4-19-16,-4 17-78,2 15-46,-2 20 1,3 8 226,-8 26-210,-4 15-11,6-13 1,0 2-352,-1 6 1,0 1 325,1 3 0,1 0-12,2 2 1,1-1-385,2-1 0,2 0-568,1-3 1,1-1 977,0 3 0,1-4 0,1 4 0,-1-6 0</inkml:trace>
  <inkml:trace contextRef="#ctx0" brushRef="#br0" timeOffset="14024">16350 2773 23461,'-46'-24'1075,"10"6"-957,32 17-68,2 1-134,2 0 56,4 0 23,0-1 49,7 1 7,3 0-18,6-1-21,4 1 4,1-2 12,-4 1 12,-5 0 10,-8 1 34,-5 0 561,-3 0-634,-4-3 17,1 0 5,-5-3 1,2 1 5,-2 0 12,1 1 38,1 0 34,1 0 51,2 1 0,0-1-18,2-2-60,0 1 217,0-4-268,0 6 33,-1-2-50,2 5-28,-2 0-22,1 1-6,-4 11 39,-2 9-33,-5 17 27,-3 7-5,-2 4 17,2-3 11,3-4-22,6-7-6,3-7 0,2-9 11,1-8 56,1-5 129,-1-5 163,2-2-68,1-5-179,1-8-62,-1-2 85,2-25-85,-3 4 22,1-22-27,-3 9 9,1 7-35,-1 15-5,0 14-23,-1 9-40,0 10 61,0 11-14,-2 16-7,-1 16 1,-2 9 8,0 3-223,-1-3 208,2-5 34,2-13 31,1-12-6,1-15 14,1-9-11,2-12-37,0-9 2,2-17-1,1-12 0,-1-11 3,-1 26 0,0 0 32,1-30 6,0 10-37,-2 16-22,-1 16-26,0 12 119,-2 12-107,1 4 6,-1 9-22,1 13-46,0 9-184,0 14-336,3 5-1160,5 2-1643,11 0 3398,-2-30 1,1-3-1,3 5 1,2-9 0</inkml:trace>
  <inkml:trace contextRef="#ctx0" brushRef="#br0" timeOffset="14274">16815 2920 19529,'-4'0'5102,"1"0"-4115,3 0-495,-12-9-402,14 6 44,-4-9-72,14 9 33,10-2-39,-5 2-28,9-1-95,-6 2-795,5 1-3021,-8 1 3883,0 2 0,-9-1 0,-3 1 0</inkml:trace>
  <inkml:trace contextRef="#ctx0" brushRef="#br0" timeOffset="14934">17592 3020 24822,'6'-48'776,"0"-1"1,-2 10 0,0 5-514,-2 11-201,-2 16-73,0 7 27,-1 12 7,-6 40-1719,-2-8 0,0 3 1687,2-6 1,-1-1 5,-2 6 0,1-3-2276,-2 11 2279,2-3-6,0 6 45,4-15 17,2-20-22,2-11 2279,4-19-2262,2-11-12,4-17 22,4-15 1448,-4 19 1,-1-2-1493,3-5 0,-1-1-3,1-5 0,1 0-616,0-5 0,-1 0 613,1-1 0,-1-1-3,2-10 1,-1 2-4,-4 20 1,1 1 5,5-17 0,1 6 6,0 14-22,13-17-29,-8 35 56,13 4 365,-1 15-381,1 6-12,7 20 6,-4 11 308,-11-10 1,0 3-315,0 3 0,-1 4-1603,4 11 0,-3 2 1586,-5-6 1,-3-2 2,-2-1 1,-2-1-136,-7-4 0,-5-2-181,-9 20-129,2-22 1,-1 0-3819,-3 0 1,0-2 4282,-3 8 0,5-10 0,7-23 0</inkml:trace>
  <inkml:trace contextRef="#ctx0" brushRef="#br0" timeOffset="15192">17667 3041 25394,'46'-26'-495,"0"0"1,0 0 0,-1 1 0,0 2 0,-2 5-4422,7 5 1,-4 4 3106,-11 2 1,-3 1 0,13-2-1,-33 6 1</inkml:trace>
  <inkml:trace contextRef="#ctx0" brushRef="#br0" timeOffset="15750">18481 2895 24884,'-6'46'70,"-1"1"0,1-1 0,-2 15 0,1-2-45,2-6 0,1-4-17,2-15 1,0-2 10,1 13 1,1-2-4407,-2 17 4398,1 0 617,-1-23-309,1-29 1034,0-5-1179,0-12-135,0-2 293,-3-30-309,-2-2-15,3 8 0,0-3 1201,1-3 0,0 1-1204,1 5 1,1 0 2,-1 1 1,3-2-1,4-18 1,3 2-9,2-6 0,-1 17 0,4-5 0,1 6 0,17-11-6,-13 20 1,2 1 1168,26-11-1208,6 19 12,3 5 16,-3 13-28,0 29-11,-24 6 17,6 20 22,-23-13 6,-26 20 16,-15-18-164,3-12 0,-2-1 159,-19 5 5,16-16 1,-2-3-6,-5-4 0,1-2-5,-16 5-46,18-9 1,4-6-387,12-8-627,3-11 868,11 1-4442,35-23-1747,13 12 1733,-9 9 0,1 1 4652,16-2 0,-17 10 0,-24 11 0</inkml:trace>
  <inkml:trace contextRef="#ctx0" brushRef="#br0" timeOffset="16191">19076 2795 23460,'10'42'546,"0"0"0,0 0 0,4 16 1,-7-6-267,-26-3-56,1-5 201,1-5-279,0-7 68,4-9-141,3-10 323,4-5-88,4-6 7,1-6-226,1-7-33,0-12-39,0-2 5,2-22-19,3 15 0,2-1 11,0-1 0,2 0 0,3-5 0,2 1 17,1 5 0,0 3-20,6-8 0,11-6-33,18 11 27,-3 10-5,-14 10 0,1 5-5,14 13 16,-4 10-56,-4 14 17,-7 7-17,-9 8-28,-13 3 79,-19 3-17,-17 0-17,5-25 0,-3-2-17,-4-2 0,-2-2-59,-2-2 1,0-2-82,-20 4-494,15-12 0,-1-3-1209,-13-4-3028,16-4 1,1-1 4876,-7-9 0,18 3 0,12 3 0</inkml:trace>
  <inkml:trace contextRef="#ctx0" brushRef="#br0" timeOffset="17491">19722 2892 25180,'3'6'1149,"17"0"-1076,6-4-12,25-1 18,-9-4 10,11-4 6,-6-5 62,-9-6 11,-10-4-28,-11-4-33,-9-4-29,-8-2-16,-8 3 10,-5 6 7,-8 7 5,-4 8-28,-5 7-23,-1 9-16,0 8-11,1 12-6,3 7-11,4 6-12,9 5-16,7 2-45,18 1-45,16-4 0,20-6 70,-18-23 1,2-3 16,2-4 0,0-3 22,-1-4 1,0-3 19,28-13 22,-7-11 23,-7-9 11,-10-3 17,-9-3 22,-6 2 11,-7 6 23,-5 8-23,-4 10-33,-3 8-45,-1 4-11,-1 13-23,1 4-5,1 14 28,0 1-6,0 14-22,-1-14 11,-3 1 17,2-22 84,-1-5-62,6-17-6,1-1 7,8-15-24,4 3 18,14-9-34,-7 12 0,14-6 0,-13 16 0,6 1 0,-3 6-11,-4 10-40,-5 7-27,-3 10-68,-6 6-122,-2 4-197,-3 0-773,11 7 386,-1-13-1897,28 7-736,8-16 808,-16-7 0,5-2-502,20-5 1,0-3 3219,-23 0 0,-2-1 726,13-3 1,-5-3 3668,-8-8-202,-7-5-1405,0-8-975,-10-3-594,-9-3 12,-8-6-970,-5 13 876,-5 1-640,-13 13-303,-5 8-22,-26 7-180,16 7 29,-17 17-29,22 1-27,-3 12-28,11 11-6,15-8-40,17 1 35,6-20-51,18-4 45,-2-12 55,10-6-38,0-13 39,0-12 22,-18 0 0,-1-3-11,7-14-394,-9 3 1,-1-3 415,-8 8 0,0 0 51,2-9 0,0 0-7,-3 4 1,-2 2 280,4-22-22,-7 19-162,-3 15-191,-2 13 0,0 10 0,-2 15 0,0 16 0,-1 5 0,-1 10 0,2-5 0,-1 4-883,0 7 1,1 1 700,-1 0 0,1 1-1007,0-3-1,0 2 1,1-6-3914,-1 16 5103,1-8 0,-1-6 0,2-20 0,-1-2 0</inkml:trace>
  <inkml:trace contextRef="#ctx0" brushRef="#br0" timeOffset="18008">21955 2758 20808,'17'-52'903,"0"0"0,0 0 0,-2 6 0,1 1 0,-7 10-595,-9 7-4698,-5 11 4457,1 14 1493,-14 26-1414,-5 21-26,4-3 1,0 2-93,3-6 0,0 4-4,1 4 0,0 5 1,4-3-958,1 5 0,4 0 903,2-4 0,1 3 1,5-3-167,10 8 0,7-5 231,10-2 0,8-4-3256,7-5 1,5-4 3220,-2-8 0,-2-4 0,-12-8 0,-4-3 0,6-2 0</inkml:trace>
  <inkml:trace contextRef="#ctx0" brushRef="#br0" timeOffset="20732">22673 3013 15547,'12'-51'1432,"0"0"0,-1 6 0,-1 5 1338,1-3-2165,-6 17 298,-3 13-948,-2 13 432,-3 17-359,-2 16-1057,-2 0 0,0 1 1023,-3 18 6,2-14 0,1 0-11,0 11 5,0 8 12,2-8-6,2-13 28,1-14 84,0-11 67,2-8 3342,0-12-3465,0-8 11,-4-32-33,3 9-1683,-2-7 1,1 0 1682,1-1 16,-1 3 0,1-1 85,1-6 22,-2-4-45,0 20-68,-1 16-72,1 14 12,1 11 38,0 13-22,1 17-6,0 16-10,1 11 1531,-1-29 0,2 0-1638,0 1 0,2 0-208,1 0 1,2 0-533,2-2 1,2-2-4645,18 23 4683,0-16 0,-10-18 0,-7-12 0</inkml:trace>
  <inkml:trace contextRef="#ctx0" brushRef="#br0" timeOffset="20959">23137 2574 20985,'0'-7'4487,"0"2"-3619,0 5-661,0 0-123,20-16 11,8 42-61,-1-12 0,2 5-765,3 22 1,-1 8 728,-9-13 0,0 0 0,-2 2-28,-2 2 0,-1 2 1,-4 0-121,-3 1 1,-3 1 0,-5 1-425,-6 0 1,-6 1 0,-4-1 573,-11 7 0,-6-1 0,2-5 0,3-4 0,-1-4 0,-6-2 0,0 0 0</inkml:trace>
  <inkml:trace contextRef="#ctx0" brushRef="#br0" timeOffset="25167">13717 2133 25605,'-52'0'1575,"0"0"0,2 0 0,8 0-1776,18 2-116,5-2 135,17 1 1514,5 0-1212,6 1 604,16 1 142,17-1-819,-10-2 1,3 0-48,10-1 0,4-2 0,10 0 0,3 0 0,-16-1 0,2 1 0,0-1 0,3 1 0,1-2 0,0 2 0,0-1 0,1 0 0,-1 1 0,-1-1 0,-1 1 0,-1 0 0,-4 1 0,0 0 0,-3 0 0,14 0 0,-4 0 0,-11 1 0,-4 0 0,9 0 0,-36 1 0,-18 1 0,-42 3 0,16-1 0,-2 1 0,-16 0 0,-5 1 0,2-1 0,-5 1 0,1 0 0,3-1 0,0 1 0,0-1 0,0 0 0,0 0 0,0 0 0,1 1 0,-1-1 0,7-1 0,4 1 0,1-1 0,-6 1 0,-5 0 0,4 0 0,0 1 0,2 0 0,-2-1 0,3 0 0,-14 2 0,46-5 0,5 0 0,18-1 0,4 0 0,25-1 0,8-1 0,8-1 0,-10 0 0,7 0 0,-1 0 0,9 0 0,1-1 0,-7 0 0,3 0 0,1 0 0,2 0 0,0 0 0,1 0 0,-1-1 0,1 1 0,1-1 0,-11 2 0,2-1 0,-2 0 0,-2 1 0,16-2 0,-2 1 0,-14 0 0,2 0 0,-8 0 0,8-1 0,-12-1 0,-29 3 0,-63 2 0,10 2 0,-8 0 0,-7 2 0,7 0 0,-3 1 0,8-1 0,-3 1 0,-2 0 0,3 0 0,-4 0 0,1 0 0,4-1 0,0 1 0,4-1 0,-2 0 0,-14 2 0,-3 0 0,7-1 0,13-1 0,4 1 0,-4-1 0,4 1 0,-5-1 0,33-1 0,36-7 0,13 0 0,7-1 0,7 0 0,8-1 0,5 1 0,-6 2 0,5-1 0,0 1 0,-3 0 0,0 0 0,-4 1 0,5 0 0,-6 0 0,-22 2 0,0-1 0</inkml:trace>
  <inkml:trace contextRef="#ctx0" brushRef="#br0" timeOffset="29642">24629 2834 12965,'-6'-3'4861,"0"0"-3348,6 3-399,0 0-1209,-39-27-62,44 18-28,-13-21-89,69 26 120,-19 3 0,2 0-415,6 2 1,1 2 399,2 1 1,-1 1-37,-6 3 1,-2 1 19,-10 2 1,-5 2 49,1 15 186,-40 3 44,-35 4-31,10-16 1,-4-2-285,-5 2 1,-2-1 292,0 0 0,0-1-14,5-1 0,1-1-29,9-2 1,3-2-31,-8 5 1092,19-4-583,18-6-295,17-1 34,23-5-26,22-6-428,-25 1 0,2-2 362,2-2 0,-2-1 8,-9 2 1,-1-3 253,4-6 1,-5-4-295,-6-14 115,1-21-173,-33 0-52,-11-2 80,-9 2 161,1 7 174,4 10 188,7 11-22,8 11-331,4 7-366,4 6 684,7 13-365,8 13-3366,14 22 3272,1 0-107,-8-10 1,0 2-244,-5-5 0,-1 2-88,3 19 1,-4 4-330,-7-2 0,-6 2-1071,-3-2 1,-5-1 1761,-3-9 0,-3-5 0,-3-2 0,6-18 0</inkml:trace>
  <inkml:trace contextRef="#ctx0" brushRef="#br0" timeOffset="31109">20126 4756 19064,'1'-48'1005,"1"-1"1,-1 0-1,1-14 1,0 13-586,-2 23-387,-1 19-156,0 1-101,-1 26 230,0-1 5,-2 39-73,0 3-560,0-17 1,1 3 324,-2 3 0,1 2-460,1-9 1,0 2 0,2 0-3061,2 19 0,3-2 3239,-1-6 1,1-5-1,8 11 1,-5-42 0</inkml:trace>
  <inkml:trace contextRef="#ctx0" brushRef="#br0" timeOffset="32059">20152 4450 15898,'51'-14'87,"0"0"0,-1 0 0,1 0 1,-2 1-1,1 0 0,-1 2 0,-2 2-55,1 5 0,-2 2 0,1 1-908,5-3 0,2 1 1,1-1 891,6-1 1,0-1 0,2 0-388,-10 1 1,0 0-1,1 0 1,1-1 378,5 1 0,0-1 1,2 0-1,0-1-234,-9 2 0,0 0 0,1 0 1,0 0-1,1 0 223,2-1 1,0 1 0,0-1 0,1 0 0,0 1 17,1-1 1,0 0 0,1 1-1,0-1 1,-1 0-261,2 0 1,0 1 0,-1-1-1,1 0 1,0 0 269,0 1 1,0-1 0,1 1 0,-1-1 0,0 1 3,0 0 0,0 0 0,-1 0 0,1 0 0,0 0-104,-2 0 0,1 0 0,-1 1 0,0-1 0,0 1 121,-1 0 0,-1 0 0,1 0 0,-1 0 0,-1 0 1,-1 1 1,-1 0 0,0 0 0,0-1 0,-1 1 40,10 0 0,-1 0 1,-1-1-1,0 1-13,-5 1 1,-1-1 0,-1 1 0,-1-1 4,11 1 0,-3-1 1,-1 0-9,-8 1 1,-2 1 0,-2-1 444,12 1 1,-5-1-471,-11 1 1,-3 1 1536,15 3-1567,-21 1 2324,-15 3-2268,-9 3 2568,-6 3-2540,-2 3 705,-2-1-605,-4 17-100,-1-3-34,-3 19 1,-1 3-179,4-20 1,1 3 129,1 3 1,0 3-292,2 5 1,1 1 274,2 4 0,2 0-451,2 3 0,2 1 436,2 0 1,2 1 0,1 0 0,0 0-12,-1-1 1,0-2-34,-3-3 0,-2-1-293,-4-6 1,-2-2 325,-7 15 43,-13-26 0,-7-6-31,-27-1-17,10-9 0,-4-3-104,0-6 0,0-3 112,-5-1 1,-1-2-38,-3 0 0,-1-1 21,-3-1 0,0 0-406,-4 0 1,1-1 409,18 2 0,0 0 1,0 0-1,-1 0 0,-1 0 0,0 0 6,-1 0 0,-1 0 0,0 0-4,-1-1 0,-1 2 0,-1-1-4,-1 0 1,-1 1 0,0-1 8,-2 2 1,-1-1 0,0 1 3,-2 0 1,-1 0-1,-1 0 0,-1 2 1,0-1 0,-1 2-53,-1-1 0,0 1 0,0 0-490,15 0 0,0 1 0,0-1 0,0 1 533,-1 0 1,0 0-1,0 1 1,0-1 36,-1 1 0,-1 0 0,0 0 0,1 0-7,-3 0 0,1 0 0,0 0 0,-1 0 1,0 1 1,-1-1-1,1 0 1,2 1-4,-4-1 0,2 0 0,-3 1-248,-1-1 0,-4 1 0,1 0 0,3-1 266,2 0 1,4 0 0,-4 0-88,-1 0 0,-3 0 0,-1 0 1,3-1 103,-3 1 1,1-2 0,1 1-3,2-1 1,-1 0 0,1 0 14,4-1 1,-1 1 0,2-1 200,2-1 1,1 1-1,0-1-212,4 1 1,0-1-1,1 0 591,-17 1 0,2-1-584,3 0 0,1 1 2,4-1 1,2 0 784,2 1 0,1-1-815,3 0 0,1 1-3,3-1 1,0 1-1,4 1 0,0-1 1475,-24 3-1463,11-1 203,14-1-220,12 0 943,9-1-1206,6-1-3958,4 0 4215,7-3 0,-4 2 0,4-3 0</inkml:trace>
  <inkml:trace contextRef="#ctx0" brushRef="#br0" timeOffset="33066">20945 4898 18649,'12'-45'1432,"-1"0"0,-2 4 1,-1 8-1254,-6 17-106,-1 6-292,-1 9 281,0 25-28,0-8 19,-1 16 0,0 2-25,-2 1 3,-1 14 0,-2 2-9,0 4-17,0-13 1,1-1 28,1 9-3348,1-20 3426,1-9 370,2-15 50,0-7-280,1-8-151,3-8 5,2-15 56,4-27-122,-3 14-4,-2 6 0,-1 2 9,-1-3 64,0-2 1,-1 1-48,-1 4-57,1-14 3303,-2 40-3510,-1 9 180,0 32 39,-1 14-408,1 9 397,0 0-49,1-11 38,0 2-3253,1 16 3263,0-22 12,1-2 45,-1-25 394,0-4-310,-1-7-46,0-11-44,0-10 28,0-28-61,1-5-1,1-4 3012,2-5-2967,1 14 6,0-7-140,-1 10 83,-1 20-38,-1 8-185,-2 14 84,0 7-45,1 11 82,2 15-1252,1 18-291,1-1-3287,-1-12 1,-1-1 3067,1 2 0,2 0 1,-5-26-1</inkml:trace>
  <inkml:trace contextRef="#ctx0" brushRef="#br0" timeOffset="33559">22247 4628 15199,'1'-49'1833,"0"0"0,0 1 0,1-12 0,-1 8-533,-1-3-757,1 32-347,-1-3-207,0 20-1,0 7 40,2 16 0,5 37-8,-3-21 0,0 4-579,1 16 1,-1 3 563,-2-1 1,0-1-12,-1-8 1,0-2-96,-1-3 0,0 2-450,1 1 1,0 4-1,1-5-436,0-10 1,1 0 986,2 12 0,2 5 0,-1-13 0,1-15 0,7 4 0</inkml:trace>
  <inkml:trace contextRef="#ctx0" brushRef="#br0" timeOffset="34150">23188 4790 21198,'4'-53'937,"-1"0"0,1 9 1,-2 6-305,-2 11-555,0 18-207,-1 0 140,6 27 12,4 6-18,5 23-5,0-10 11,-5-6 1,0 2-12,0 13 5,-3-12 1,-1-2 11,-2 6 39,-7 0 117,2-22 292,-4 2-11,3-17-207,0-11-29,0-10-50,1-14-28,0-16 6,7-11-428,-1 27 1,1-1 334,2 2 1,2 1-3,9-22-17,3 13-51,6 11 0,-7 14-27,14 7-29,-4 12-34,13 9 18,-7 3-180,-6 4 0,1 2-843,15 18 325,-13-10 0,0 2-923,-5-2 1,-3-1-3158,16 20 4115,0-1 0,-26-28 0,0-2 1</inkml:trace>
  <inkml:trace contextRef="#ctx0" brushRef="#br0" timeOffset="34692">24532 4780 17899,'-55'-1'1215,"-1"0"1,6-1-1,7 0-509,12 0-252,14 0-241,9 0-118,13 0 28,29-1-95,0 0-1688,23-2 1,6 0 1670,-26 2 0,0 0-4,14-1 1,7 0 0,-1 0-768,-13 1 0,-1-1 0,2 1 760,11-1 0,4-1 0,0 1-396,1-1 0,0-1 0,1 1 375,-1-1 1,0-1-1,0 0-246,0 0 0,0 0 0,0 0 263,-3 0 0,1-1 0,-2 1 213,-3 0 1,-1 1 0,-1-1-201,-6 1 1,-1 0-1,-3 0 802,10-2 0,-5-1-699,-13 2 0,-6-3 68,0-11 1578,-33-3-1601,-24-3 89,-22-2-84,4 7 135,10 8 0,1 0 1919,-8-1-1941,-11-3 1599,30 9-1796,14 6 190,7 2-262,6 1 11,6 2-6,7 6-11,11 8 0,8 11 0,5 7-405,6 7 399,-22-19 1,0 0-37,2 1 0,-1 1-112,0 0 0,-2 0-648,14 26-1242,-14 1 2034,-17 0 1,-5-23-1,-6-5 1</inkml:trace>
  <inkml:trace contextRef="#ctx0" brushRef="#br0" timeOffset="35650">26860 4718 23226,'5'-56'715,"0"1"0,0 0 0,-3 9-261,-5 21-205,-1 0-266,1 12-4,1 10 9,2 7 38,2 16-20,2 12-1695,-1 0 1,1 1 1683,2 17-612,-2 1 0,-1-1 611,-2-9 6,0-7 0,-1-1-11,0-6 61,0-10 292,-1-3 2668,1-15-2842,2-21 1784,2-11-1851,5-21-23,6 6 0,4-1-39,-3 13 1,3 2-54,11-13 0,4 6-34,-6 22 1,1 7-32,30 3 1,-5 21 27,-18 4-94,4 13-79,-14 2-112,3 8-527,-1 11 454,-10-16-745,8 12-156,-3-23 385,7 2-2915,3-12 3823,0-12 325,-4-14 656,4-21-532,-12 5 452,5-20-88,-12 16-102,3-5 74,-3 4 2898,-5 14-3604,-4 6-96,-4 11-139,-1 2 61,0 11 106,1 7-5,2 16 11,2-3-6,5 13 1,3-8-1,12 12 12,-6-17 55,16 0-5,-15-23-11,6 0 0,-6-10-3185,19-21 3224,-16 7-218,3-10 0,-1-3 202,-9 1 66,9-29 6,-16 18-17,-1-8-50,-5 0-62,-5 15-2187,0 6 2069,-2 17 1785,2 6-2753,-1 11 244,1 9-210,-1 5-8621,3 27 9662,2-15 0,-1 3 0,0-22 0</inkml:trace>
  <inkml:trace contextRef="#ctx0" brushRef="#br0" timeOffset="36266">28231 4877 25914,'37'-21'168,"0"-1"0,1-4 0,-2-1-106,9-14-20,-18 11 0,-2-2 20,6-20-29,-13 16 1,0-2-474,-2-4 1,-1 1 450,-4 7 1,-1-1 27,0-16 0,-1 0-363,-3-10 357,-4 20 1,-1 2 11,-4 3 16,-9 8-94,4 19 10,-7 3 23,4 12 112,-17 26-23,3 9 151,7-7 0,0 4-225,4 2 1,3 1-8,2 4 0,2 2-9,3 1 1,4 0-6,6 0 1,3-1-194,5-2 1,5-1 135,5-2 1,6-3 36,4-2 0,2-3-10,-6-9 1,2-1-12,10-1 1,2-4-13,2-8 1,0-4 50,2-4 0,-1-4 8,6-6 0,-2-9-1,-12-8 1,-4-5-19,-7 3 0,-3-2-5,5-16 0,-4-3 41,-5 2 0,-2-4-8,-2 0 0,0-4 1,-3 1-348,-3 8 0,-2 0 0,-1 0 343,-1-4 1,0 0 0,-4 3 33,-5-4 0,-3 5 6,-4-16 50,-4 24 0,-1 5-50,2 8 392,-8-12-437,13 30 685,1 4-679,-7 13 1179,-4 15-1229,-5 21 41,11-14 0,1 2 3,2 7 0,3 0-6,0-6 1,3 1-281,4 12 0,4 2 194,4 3 0,3 2-160,0 0 0,1 4-1182,-3-6 0,-1 2 0,-2-4 898,0 0 1,-2-4 0,-2-3 0,-2-5-1,-2-8 1</inkml:trace>
  <inkml:trace contextRef="#ctx0" brushRef="#br0" timeOffset="38984">2729 2120 20280,'-2'-5'3200,"1"1"-2482,1 4-71,-9-8-1302,6 20 1622,-6-8 82,14 37-906,-1-20 185,12 18 115,0-25-166,9 0-31,3-16 980,-3-6-411,16-18-323,-15 4 1,1-1 1003,19-15-1195,-8 1 0,-2 0-301,2-5 0,-16 16 0,-1 1 0,6-12 0,-11 14 0,-4 5-8423,17 34 7950,-21-7 1,14 18 0,-20-23 0</inkml:trace>
  <inkml:trace contextRef="#ctx0" brushRef="#br0" timeOffset="49349">5329 3438 12240,'-41'-3'2709,"1"0"1,-23-1-740,58 1-2579,10 1 2286,12-1-1091,6 0-1606,17-2 1,5-1 1304,15-2-77,-6 1 1,11 0 0,-6 0-246,-14 1 0,3 1 107,3-1 0,10 0 0,1-1 0,-6 1 143,-6 1 1,-5 1 0,5-1-535,1 0 0,4 0 0,0 0 0,-5 0 239,-3 1 1,-4 0-1,1 0-49,8 0 0,0 0 0,-2 0-84,8 0 0,0 0-199,-5 0 1,2 0 0,-2 0 206,8 0 1,-3 0 894,1 0 0,-5 0-1048,0 1 148,-12 0 1263,-26 3-971,-4-1 1377,-20 1-1532,-34 1 95,-21 1-20,25-1 0,0 1 1,1-1 0,-4 0-122,-12 0 1,-6 0 0,2 0 141,12-1 0,2 1 0,-4 0-8,-5 0 1,-7-1 0,1 1-1,4 0-1,-1 0 1,4 0-1,2 0-134,-9 0 1,0 0 153,8-1 0,-2 1 1,6-1-26,11 0 0,1 1 13,-25-1 1,1 0-75,24 1 1,2-1 75,-31 2-7,15-1 44,14 3 6,18-3 1862,-4 1-1860,11-1 760,2 0-794,3 0-59,1-1 37,3 0 10,11 0 206,34-3-192,-12 0 0,3 0-325,20-3 0,2 1 290,-12-1 0,3 1 112,4 0 1,5-1 0,-6 2-554,-8 0 1,1 0 563,1 1 1,8 0 0,0-1-1,-5 2-632,13-1 1,-2 1 657,-2 0 1,3 0-1,-3 0-44,-12 1 0,-2 1 0,-2-1 62,7 1 1,0 0-178,15-1 0,-6 1 1,-20 0-1,-6 0 0,0-1 1</inkml:trace>
  <inkml:trace contextRef="#ctx0" brushRef="#br0" timeOffset="53393">17490 6419 24413,'-5'-46'649,"-1"0"1,2 5 0,0 11-823,2 25 16,0 17 140,2 0-44,0 34-141,0-3-121,0-9 1,0 1-2085,0-2 0,0-1 1024,2 21-6850,3 7 8233,0-25 0,1-6 0,-2-14 0</inkml:trace>
  <inkml:trace contextRef="#ctx0" brushRef="#br0" timeOffset="53776">17810 6056 16947,'0'-5'4396,"0"1"-4373,0 4 66,-33 21-4273,24 12 4257,-15 18 848,38-6-725,11-14-28,-4-18 331,6-8 78,-7-11-62,4-8 3336,-5-13-3447,-6-12-85,-8-7-56,-12-4-45,-8 5 13,-20 3-175,1 18-107,-11 7 12,15 14-3561,-11 20 3466,21-3-633,-9 37-908,29 4 253,2 1-213,16 1-6084,15-15 7180,-1-9 0,-11-11 0,-13-15 1</inkml:trace>
  <inkml:trace contextRef="#ctx0" brushRef="#br0" timeOffset="53975">18436 6125 24205,'-41'28'68,"0"0"1,0-1 0,-11 4 0,8 6-71,22 12 0,9 11 0,2-1-1624,1-13 1,1 0 0,1 2 1520,-1 4 0,0 4 0,1 0 0,1 0-238,1-5 0,3 0 0,0-1 0,0-2-471,0 7 1,0-2 0,1 2 813,1-1 0,1 3 0,0-1 0,0-10 0,0-7 0,0-3 0,0 18 0,1-1 0</inkml:trace>
  <inkml:trace contextRef="#ctx0" brushRef="#br0" timeOffset="54134">17890 7805 5530,'-13'-50'1072,"0"0"0,0 0 0,0 0 1,1 2-1,1 1 0,2-1 0,2 1-518,5-14 0,3 1 1,1 4-376,1-4 0,2 2-59,2-4 1,5 3 638,8 9 0,7 4-835,7-2 1,7 1-203,-2 5 0,4-1 0,2 2 56,-3 6 0,1 3 0,1 1-557,2 2 1,1 0 0,-1 3-1080,-7 3 0,-1 2 0,-2 1 1858,12-6 0,-5 2 0,11-5 0,-26 14 0</inkml:trace>
  <inkml:trace contextRef="#ctx0" brushRef="#br0" timeOffset="54549">19086 5898 19244,'0'-5'4867,"1"1"-3428,-1 4-1427,-2-28 49,-2 35-10,-4-5-12,-4 57-23,5-18 1,-1 3-657,-1 9 0,-1 3 646,-1 5 0,0 0-9,1-11 0,0 1 1,0-4 0,0 2 0,1-3 10,1-4 1,2 0-1,-3 14 1,1-2-265,4 2 324,4-26 576,0-15-286,4-21-246,7-14-6,10-19-50,-6 12 0,2-1 343,4-4 0,1-1-343,2-1 0,1 1 3,1 2 0,0 1-9,-1 4 1,-1 1 311,18-11-356,-5 12-29,-4 12-27,1 10-45,3 14-96,2 9-229,0 15-313,-4 8-562,-3 7-1376,-1 4 2744,-12-25 0,-1-3 0,2 5 0,2-6 0</inkml:trace>
  <inkml:trace contextRef="#ctx0" brushRef="#br0" timeOffset="55176">20014 6467 25976,'-20'-31'-34,"4"14"57,20 25 10,6 7 12,8-2 0,10-2 0,5-5 16,3-5-16,-8-5 151,9-13-45,-15-2 1,5-13-35,-14 2 1,-6-1 111,-7-7-178,-3 16-6,-3-2 22,-4 15 0,-4 3-33,-9 0-29,-6 6 6,-3 8-16,0 10-1,8 2-33,-4 25-45,16-7-95,-2 21-129,17-7-26,16-16 1,7 0 109,-1-9 0,3-2-293,5 4 0,5-4 186,11-8 0,0-6 224,-15-6 1,0-3 86,14-1 1,0-3-112,-14-5 0,-3-2 260,23-19 56,-9-6 11,-8-6 56,-5-4 73,-4-1-30,-6 4 164,-8 7-22,-7 13-146,-4 10 582,-7 7-862,0 5 351,-7 9-334,-2 8 120,-6 10-148,0 6-84,5 4-151,6 1-426,5 1 45,7-8-7713,10 14 7481,-3-21 0,2 2 0,-9-18 0</inkml:trace>
  <inkml:trace contextRef="#ctx0" brushRef="#br0" timeOffset="55742">18761 5804 19008,'0'-9'2713,"1"-29"1,1-4-2198,-1 21-424,1-22 0,-2 13 104,-2 47 23,-8 21-127,0-1 1,-2 3-648,1-3 0,-2 3 586,0 0 1,-2 3 0,0 3-28,-3 8 0,0 2 0,0 1-574,1 1 0,1 1 0,1 1 535,4-9 0,0 2 0,2 0 0,3-5-33,0 16 1,9-4-85,6-13 1,4 0 0,5-4-622,16 10 0,4-3 467,-14-17 0,1 0 0,6 0 306,11 1 0,9 1 0,0-3 0,-9-5 0,-10-4 0,-1-3 0,10 2 0,1 0 0,-1 1 0</inkml:trace>
  <inkml:trace contextRef="#ctx0" brushRef="#br0" timeOffset="57060">20899 6536 20061,'8'-41'883,"-1"0"0,1 2 1,-4 7 118,-8 14-655,-6 1-156,-11 1-57,-11 8-33,-11 6-28,-8 10-1,-3 7-309,1 14 265,7 8-5,12-4-7,15-4 1,4 0-11,1 12-1,1 19 7,23-17 4,13-4 74,15-9 44,10-9-50,-8-10 45,-7-12 0,0-3 73,12-12-85,-12 3 1,-1-3 0,5-11 145,0-12 56,-10-11-100,-2-2 27,-3-5 12,-13 21-18,-4 12-105,-4 10-113,-1 9-123,-1 4 343,1 8-281,-1 8-45,4 13-67,4 10-129,5 9-140,9 5-422,8 2 405,-11-28 0,5 0-1780,12 3 1,2-4 1997,-9-7 1,1-3-211,17 2 1,2-6-36,-13-10 1,-2-3 463,0 1 0,1-3 41,10-9 0,-2-4 368,5-16-295,-18 14 1,-3-2 300,5-25 93,-14 5-122,-3-10 230,-8-3 2549,-7 21-2778,-25-4-269,-9 28-34,-24 0-1238,20 15 1,1 4 1164,-16 4 0,18 3 1,3 3 177,6 3-209,5 1 1,3 3 2,4 9-19,2 15-3,25-15-12,17-9 23,17-9 6,9-11 22,-9-10 56,-12-6 0,0-5 3071,11-17-3021,-14 6 1,-1-5 13,-7-1 1,-5-2-18,0-7 1,-2-2-575,-1-5 0,-3-1 608,0-4 0,-2 1 31,-2 1 0,-1 1-17,-2 7 1,-1 2 100,-1-20-17,-5 24-134,-1 18-107,-2 11 367,0 16-350,-2 19-16,-2 31-32,4-16 1,1 5-433,0 9 0,1 4 53,1-15 0,1 1 0,1 0-2520,2 5 1,0 0 0,1-1 2536,-1-4 0,1-1 0,0-4 0,2 4 0,-1-6 0,2 7 0</inkml:trace>
  <inkml:trace contextRef="#ctx0" brushRef="#br0" timeOffset="59200">22506 6475 24435,'-8'0'376,"2"0"-606,6 0-414,0 0-1294,83-18 445,-45 15 1,2 1-12,0-3 0,4-2 0,-2 2 1504,12 4 0,-8 3 0,-8-2 0,-2 1 0</inkml:trace>
  <inkml:trace contextRef="#ctx0" brushRef="#br0" timeOffset="59375">22411 6730 23575,'55'-11'-1516,"1"1"0,-1-1 1,1 1-1,0 0 1,-5 1-2958,-2 1 0,-4 1 3428,-1 0 0,-6 1 0,-11 3 1,-11 0-1</inkml:trace>
  <inkml:trace contextRef="#ctx0" brushRef="#br0" timeOffset="61659">23472 6429 24956,'-7'-16'-336,"15"0"-213,33 6 59,-11 5 0,4 0-392,6 1 0,2 2-3196,11 2 1,-1 3 3226,-13 0 1,-3 0 0,23 5 0,-41-2-1</inkml:trace>
  <inkml:trace contextRef="#ctx0" brushRef="#br0" timeOffset="61826">23528 6686 24256,'28'10'-1170,"33"-11"321,-18-10 0,5-3-2428,8-2 0,6-1 0,-6 1 1638,-5 1 1,-3 2-1,15-6 1,-13 4 0,-35 10-1</inkml:trace>
  <inkml:trace contextRef="#ctx0" brushRef="#br0" timeOffset="62210">24402 6395 25853,'-2'-17'78,"-1"8"-39,-3 32-16,-3 10-6,-4 17-12,-2 7 12,1 3 28,2-2-45,4-10 0,4-11 28,3-15 73,4-11 95,4-10-17,7-10-123,0-2 106,21-29-55,-5 3-23,-5 4 0,2-1-1716,-3 4 0,-1 2 1660,16-17-16,-6 13-29,-12 18-6,0 5-94,16 4-1,-8 10 12,4 4-51,-11 6-353,1 6 2871,3 3-4293,9 8-4481,10 3-3418,-8-11 9202,-3-5 1,-18-14-1,-12-3 1</inkml:trace>
  <inkml:trace contextRef="#ctx0" brushRef="#br0" timeOffset="62544">25114 6554 25942,'18'-34'235,"-1"0"1,9-18-214,-41 71-27,-2 7-12,-2 12-34,9 10 40,15-7 0,5-5-11,17-9 10,5-13 63,26-2 13,-26-15 1,-1-3-9,24-4 22,-12-14 112,-18-5 18,-5-4-29,1-11-17,-7 1 12,-7-2-141,-3 16 18,-4 0-62,0 20-169,0 1-542,2 5-1345,13 26 1093,-6-7-2583,12 32 3557,-14-5 0,-1-13 0,-5-3 0</inkml:trace>
  <inkml:trace contextRef="#ctx0" brushRef="#br0" timeOffset="63093">25648 6803 26099,'48'-32'358,"-1"0"1,7-6-1,-6 2-122,-10-1-830,-8 8 0,-1-2 647,-2 0 0,-2-3-8,1-4 0,0-2-15,1-7 1,-3-2-14,-4 10 0,-2-4 24,-4 0 0,-1-5 0,-3 4 29,-2-1 0,-3 2 184,5-10 1,-5 1-121,-10 9 1,-3 6 144,3 9-251,-12-9-22,8 32-12,-4 12 731,-9 14-720,-8 28-5,2 1-3,9-8 1,0 6-10,2 8 1,2 2-166,1 1 0,2 2 164,5-14 0,2 1 0,2-4-10,3-2 1,5-3-43,12 14 1,5-4 31,7-3 13,-5-12 1,4-4-60,9-12 1,0-7 55,5-1 12,6-11 0,0-9 45,-6-28-411,-12 6 1,-2-3 381,-10 7 1,-3-3 14,5-26 0,-2-1-9,-10 27 0,0-2 22,1-12 1,1-6 0,-2 5 13,-2 9 1,-2 1 25,1-13 0,0 3 5,-1-1 2,-3 9-80,-1 25 0,0 1 0,0 12 0,0 18 0,0 17 0,0-2 0,0 2-49,0-4 0,0 4 45,0 6 0,0 5 0,0 0-763,0 10 0,-1 1 361,1-13 1,-1 2 0,-1 1 0,-1 10 1,-2 1 0,1-8 0,-2 8 0,0-13 0,1 0-1</inkml:trace>
  <inkml:trace contextRef="#ctx0" brushRef="#br0" timeOffset="65401">27034 5796 23545,'-7'-39'623,"1"-1"1,1 3 0,7 9-456,18 21-112,3 2 45,34 19-73,-21 1-810,10 16 0,1 8 796,-16-3 0,-3 5-306,0 1 0,1 4 0,-4 2 282,-6 1 1,-3 2 0,-3 2-34,-3 4 0,-4 2 0,-2-3-600,-1-8 0,-3-3 1,-6 4-246,-7 2 0,-7 4 0,-2-2 0,0-4 888,0-7 0,-1-5 0,0 1 0,-3 7 0,-1 1 0,3-7 0,-15 9 0</inkml:trace>
  <inkml:trace contextRef="#ctx0" brushRef="#br0" timeOffset="76716">21903 7498 22206,'-1'-38'1891,"-1"0"1,-1 8-1898,1-8 1,0 5-238,-1 26 82,2 7 79,0 22 75,-2 18 13,0-5 0,-1 4-311,0-6 1,0 2 299,-3 8 0,-1 4 1,-1-2-597,-1 7 0,-2 0 595,1-2 1,-1 2-1,-1-2 0,-2 10 1,0-2 2,0-6 0,2-1-1425,3-7 1,0-3 1450,-4 20 16,8-26 561,3-17-130,3-21-106,4-12-324,2-7 24,5-9 0,2-3 4,13-23 75,-6 13 0,2 0-101,-1 7 0,1 3-17,0 3 0,0 1 1550,-1 5 0,-1 2-1564,9-9-16,8 4-18,-12 18-38,12 3-46,-4 18 777,4 12-816,-7 2-1987,-5 6 0,-2 1 1825,-2 2-101,1 2 0,-1 1-879,3 5 84,8 9-2340,1-9 2995,-9-16 22,2-9 779,-13-20 2335,3-8-1994,-3-14 387,-1-7-145,-1-2 3375,-1 1-3566,-4 5-213,-2 10-246,-1 7-191,-1 8-44,2 1 33,3 3 28,8 2 6,1 1-17,24 6-11,-5-3 0,20 1 5,-3-6 17,3-7 23,-1-6 22,-7-9 39,-8-5-33,-15 3 207,-4-14-90,-14 12-5,-4-11-40,-14 12-72,-11 5-6,-10 6-11,-9 6-23,-3 12-16,1 6-6,7 13 0,7 6-56,9 6-51,9 5-33,9 0-79,16 1-117,16-3 185,-5-21 0,4-2-154,8-1 0,4-2 193,7-3 0,2-2 3,5-2 0,0-2 61,1-4 0,-2-3 51,-4-3 0,-1-3 28,-8-2 0,-3-4 47,-6-1 0,-3-4 152,11-21 33,-15-1 45,-13 3-17,-13 6-66,-12 7-90,-12 7 301,1 8-369,-19 7-84,16 11 17,-10 8 17,14 10-34,7 7 6,5 4-11,7 1-29,6-2 6,8-3 23,7-6 56,5-10 22,6-8 44,3-15 52,4-8 21,2-12-61,-8 3 241,5-16-90,-18 15 6,4-10-51,-14 18-106,-2 7-140,-3 6-78,0 4 78,-1 3-34,0 7-44,0 7-62,4 10-123,6 5-73,9 2-135,14-3-50,16-3 221,-16-16 1,3-3-336,7 0 1,2-2 527,4-3 1,0-1 92,2-2 0,-2-3 56,-4-4 0,-2-3 59,-5-3 0,-4-3-287,11-10 435,-21 1 1,-4-3 152,-2-8 79,3-15-43,-24 15-29,-23 4 384,2 14-658,-28 4-57,19 15 0,-1 4-61,-22 7-1527,16 3 1,5 2 1520,9 6-19,4 13-36,19-14-18,8 5 23,13-4-2286,35-8 2331,-9-8 2,-4-9 1,2-5 1910,17-10-1875,-23 1 1,0-3 16,-3-4 1,-4-3 8,-3-5 0,-4-3 17,-2-6 0,-3-3 5,-2-6 1,-3-3 27,-1 0 1,-3 0 38,0 2 1,-3 2 8,-2 10 0,-3 2 257,-7-16-195,0 25-101,-3 9-118,5 14 3230,-2 13-3213,-1 15-6,2 6 1,1 2-17,-3 20-206,4-5 0,3 3 158,5-14 0,3 1-98,3 10 0,3 2-176,5-3 0,3-3 64,-3-10 0,3-2-1827,14 10 1,3-3 2106,9 1 0,-20-16 0,-2-4 0,-4-7 0</inkml:trace>
  <inkml:trace contextRef="#ctx0" brushRef="#br0" timeOffset="76916">25084 7838 23246,'48'-12'-1639,"1"0"1,-1 0-1,1 0 1,10-3 0,-1 1-1,-8 7 228,-14 10 1,-5 2 0,8 1 0,-28-4 0</inkml:trace>
  <inkml:trace contextRef="#ctx0" brushRef="#br0" timeOffset="77110">25165 8102 26346,'50'-9'-1045,"3"-2"0,5-3-3871,-11 0 1,0-1 2948,8 1 1,-4 0 0,5-9 0,-47 19 0</inkml:trace>
  <inkml:trace contextRef="#ctx0" brushRef="#br0" timeOffset="78266">26297 7869 26631,'1'-41'62,"0"11"-29,3 52-72,-2 15 84,-5 10-34,-2-4 6,-12 0-17,-1-11 6,-4 5 5,5-12 45,7-11 145,5-8 74,6-7-141,6-10-44,5-11 39,12-16-79,-1 2-19,-3 8 0,3-1-216,-3 4 1,3 0 209,12-12 1,2 1-12,-7 8 0,-1 3-14,-2 1 0,0 4 11,11 0-22,-21 14-6,6 10 22,-7 13-33,2 16-56,1 13-50,1 6 28,-4-9-387,11 14 22,-3-21-38,15 10 78,3-20 535,-3-10-505,-1-10 1,3-3 216,22-6-209,-18-1 1,0-4 406,-10-2 0,-3-4 87,22-19 77,-14-3 119,-13 2 89,-12 7 2,-9 7-86,-8 7-123,-3 5 565,-5 4-760,0 2-22,-9 12 10,6 4 23,-7 13-1,8 6-5,5 3 0,4-1-23,11-4 28,6-4 18,13-7-1,5-7 28,7-8 23,0-11 61,-2-10 28,-8-11 0,-6-5-5,-10-7-23,-7-2-67,-3 8 45,-10-7 22,-10 0-67,-9 4-39,-9 0-17,9 21-123,-5 8-118,16 13-196,-4 10-297,12 13-756,11 10-1428,14 4 2918,1-17 0,2-2 0,2 3 0,7-2 0</inkml:trace>
  <inkml:trace contextRef="#ctx0" brushRef="#br0" timeOffset="79077">28284 8031 24573,'-34'-42'437,"1"1"0,0 3 0,1 10-279,-10 19-91,7 12 0,1 4-50,-10 3-6,-13 13-16,27 3-23,5 5-28,4 11 0,14 0 5,18-4 29,16-6 61,15-9-11,12-12 11,9-15-8,-29-4 0,-1-3 8,0-4 0,-2-4-291,-1-4 1,-3-4 301,-3-3 1,-3-4 16,-1-5 0,-2-2-421,-2-7 0,-2-2 497,0-2 0,-2 0 56,-2 0 0,-1 1-351,-4 6 1,0 3 279,-2 8 1,-2 3 73,-3-10-112,0 20 312,-1 12-452,0 9 1032,0 11-982,-3 15 0,1 5 2,0 9 1,1 5 55,2-7 1,1 2-183,-1 19 1,2 3-508,3-9 1,1-2 210,1-1 0,2-2-171,1-6 0,4-2-289,0-7 1,3-4-1368,22 9-93,13-18 362,13-20 1429,-27-6 1,0-3 772,-1-3 0,0-4 476,-4-4 0,-2-2 215,-5-1 1,-2-2 977,11-22-134,-11 7-420,-11 11-2759,-9 9 1622,-4 10 575,-3 2-710,2 7 112,0 0-263,2 2 79,1 5-12,5 4 3370,8 7-3353,15 1 11,12-1-5,-5-7 78,14-6 16,-24-13-4,6-11-46,-19-14-3257,-7-18 3268,-6 15 74,-9-13-68,1 31 123,-20-12-89,1 18 6,-26 1-74,18 15-1145,4 9 1,2 5 1105,5 6-8,3 2 0,3 6-39,14 1 0,4 1-59,1 22-436,14-13 0,9-1-309,8-11 0,5-2-2203,-1-3 0,4 1 0,0-2 2866,0-1 1,1-2-1,-2-1 1,5 1-1,-4-3 1,11 3 0</inkml:trace>
  <inkml:trace contextRef="#ctx0" brushRef="#br0" timeOffset="84984">5798 5686 7873,'-3'0'5321,"0"0"-2100,3 0-2079,25-2-386,8-2-532,0 0 0,4 0-873,4-1 0,2-1 725,9 1 0,3-1-29,5 0 1,1 1-22,-17 1 0,0 1 0,0 0-452,2 1 1,0-1 0,1 1 447,2 0 1,0 0 0,0 0-7,2 0 1,1 1 0,0-1 1,3 1 1,1 0 0,0 0-12,2 0 1,0 1-1,1-1-3,1 0 0,1 1 0,0 0-1,0 0 1,0 1 0,0-1 1,-1 0 1,0 1 0,0-1-1,-2 1 1,0 0-1,0-1 0,-3 0 1,-1 1 0,-1-1-3,-2 0 1,-2 0 0,0 0-248,-5-1 1,-1 0 0,-1 0 251,15-1 1,-3 0 19,-6-1 0,-3 0-93,-5 0 0,-2 1 98,24-4 855,-14 2-709,-16 1 2128,-16 2-1697,-10 0 551,-13 0-1167,-2 1 284,-31 0-250,-5 0-28,8 0 0,-3 0-343,-2 0 0,-1 0 337,-5 0 1,-3 0-655,-5 0 0,-2 0 648,16 0 1,-1 0 0,-4 1-9,-6 0 1,-5 1-1,-2 0 1,4 0 13,-6 1 1,2-1-1,-3 1-513,1 0 0,-3 1 0,1-1 1,3 1 527,0 0 0,3 0 1,0 0-3,1 1 1,0 0-1,1 0-412,1-1 0,0 1 1,0 0 402,2 0 0,0 1 0,0-1 2,1 0 0,0 0 0,-1 0 9,0 0 0,-1-1 1,1 1-1,-2-1 0,1 0 1,0 0-93,0 0 1,1-1 0,0 0 104,4-1 1,0-1-1,1 1 14,-17 0 1,4-2 10,8-1 1,5-2 278,8 0 0,3-1-242,-17-5 1744,20 0-1789,15 3 1657,11 1-1740,5 2 1059,6 0-1076,7 0 334,12-2-296,18 2 35,18 2-24,-1 0-511,-17 1 1,6 0 0,0 0 533,-4 0 0,0 0 1,4-1-14,3 1 1,5-1-1,2 1 1,-2-1-524,1 1 1,1 0 0,-1-1 0,1 1 501,5-1 1,0 1 0,0-1 0,1 1-477,0 0 1,2-1 0,-1 1-1,-1 0 483,-1 0 1,0 0 0,-1 0 0,0 0 5,-4 0 0,0-1 0,-1 0 1,-1 0-310,11 0 1,-2-1 0,-1 0 314,-7-1 0,-1 1 1,-3-1 308,4-1 0,-1 0-303,9-1 1,-3 0 528,-24 1 1,-3 0-527,12 0 1,-2-1-11,4-4 2181,-18 2-2456,-15 2 155,-8 3 125,-7 1 0,-2 1 0</inkml:trace>
  <inkml:trace contextRef="#ctx0" brushRef="#br0" timeOffset="88758">3527 7043 24431,'4'-33'106,"-1"12"109,-3 43-350,0 8-4150,2 21 4202,0-13 43,3 25 834,0-12-713,-2-16 1,-1 2 7,0 2 0,0 3-333,-1 15 0,-1 0 356,1-17 1,-1 1 36,-1 21 0,0 2 45,-1-19 0,1 0 43,-2 12 0,1 3-142,0-1 1,1 0-3,-1 0 1,2 1-36,-1 2 1,1 0-47,0-19 1,0 0 0,0 0-20,0 1 1,0 1 0,0-1-3,0 1 1,0 1-1,0-1-17,0 0 1,0 0 0,0 1-14,0-2 0,-1 0 0,0 2 69,-1 8 1,0 1-1,-1-3-6,0 3 0,0 0 4,-1-5 0,-1 4 0,1-4 32,-1 1 1,1-1 9,-1 11 0,-1 3-8,1-5 0,1 1-12,1-13 1,0 1-1,1-3-21,0 2 0,0 0-19,0-3 0,1 3 1,0-3-19,1 2 0,-1 0-16,1 13 1,0 2-15,0-2 1,1 2-36,0-13 1,0 1 0,0-3-51,0 3 1,0-1 47,0-4 1,0 1 0,0-3-28,0 1 0,-1-1-40,0 10 0,0 3 113,-1-12 0,-2 2 0,1-3 1028,0 2 0,-1-1-1038,-2 18 0,-2-1 105,2-23 1,0 0-101,-1 8 0,1 1 92,0-2 0,0-1-12,1-1 1,1-1-16,0-1 0,1 0-24,1-2 0,0-1-89,0-2 0,1 0 1,0-2 1,0 0 662,0 29-809,0-4 26,-2-5 30,-1-4 196,0-7-124,0-1 982,2-17-1009,0 0 557,1-17-573,0 1 174,0-5-199,0-1-17,0 1-5,0 1-33,1 2 194,-1-2 27,0-1 392,0-2-197,-8-2-375,2 0-12,-6-1-17,1 1-21,-1 1 43,-3 7 74,2 0 176,-15 25 20,12-10-199,-10 12 24,16-20 28,4-2 10,4-9 163,1 0 38,-1-5-229,-4-3-114,-1-2 269,-8-6-16,-2-2-16,-11-8-18,7 6 17,-8-6-11,12 10 23,-2-4 5,3 2 28,4 0-27,4 4 67,2-2-19,4 9 10,1-2 60,-1 3-148,1 2-71,0 3 314,-1 6-103,0 8-41,2 1-39,0 9-24,5-6-74,6 3-65,19-3 53,6-8-256,18-5 106,-10-8 94,0-7 1,0-2-515,8-4 90,-11 1 1,7-3-1,-6 1-549,-10 2 1,-1 1 1051,24-10 1,-5 0-1,-19 7 1,-2 1-1</inkml:trace>
  <inkml:trace contextRef="#ctx0" brushRef="#br0" timeOffset="93676">17151 9757 13978,'1'-59'2741,"0"1"0,0 6 0,0 13-2523,0 26-285,-1 11 123,1 13 56,2 15-50,2 19-40,-2-14 1,0 2-263,-1 5 1,0 3 228,-3 4 0,-1 2-658,-1 4 0,-2 0 484,0 1 0,-1 1-62,1-2 1,1-2-215,3-4 1,2-3 59,4-7 1,3-2-81,8 9-2852,18-15 3439,-6-27 1,-3 3 0,-9-11 0</inkml:trace>
  <inkml:trace contextRef="#ctx0" brushRef="#br0" timeOffset="94511">17223 9665 18324,'44'-15'46,"1"-1"1,4 2 0,1 3-39,5 9 1,3 2-439,-17-1 1,2 0 0,2 0 434,15-1 1,4 0 0,-4 0-546,-15 0 1,-2 1 0,3-2 537,5 1 1,5-2 0,-1 1-1,-6-1-4,7 0 1,1 0-2,-12 0 0,7-1 1,2 0-1,0 1 0,-3-1-426,0 1 1,-2-1 0,0 1 0,3-1 435,6 1 0,2-2 1,3 1-1,0 0 1,-3 0 0,-5 1 1,-2 0-1,0 0 1,1 0-1,-1 0 5,2 0 0,1 1 0,0-1 0,0 1 0,0-1 4,0 1 1,1 0-1,0 0 1,0 0-1,1 0 0,-1 0 1,1 1-1,0-1 1,-1 1-1,1 0-367,0 0 1,0 0 0,0 0 0,0 0 0,0 1 378,-1-1 1,1 1 0,-1 0 0,0-1 0,0 1-153,-1 0 1,-1 0 0,1-1 0,-1 1 0,0 0 180,-1-1 1,-1 1 0,0 0 0,0-1 0,-1 1 20,10-1 1,1 0 0,-2 0 0,0 1-13,-3-1 0,-1 0 0,0 0 0,-2 0-7,-3 0 0,-1 0 0,0 0 0,-2 0 18,11 0 1,-2 0 0,1 0-11,5-1 0,0 0 0,-4 0-11,-1 0 1,-2 1 466,5-1 0,-8 0-492,-15 2 1874,-19 1-1846,-12 0 2043,-6 0-1982,-2 0 2268,-2 3-1993,-4 5 396,-5 7-575,-9 8-45,-6 9-67,-4 9-57,-2 10-27,16-21 0,2 0-235,-1 4 0,3 1 232,1 3 0,3 1-14,0 4 0,2 1-3,2 4 0,2 1-475,3 3 1,2 1 480,0 2 0,2 0-6,2-1 0,-1 1 3,-3-9 0,-1 3 0,-1-4 3,-3 2 0,-2-1 2,-5 9 1,-5-7-269,-29-3 263,14-29 0,-3-3-17,-24 3-14,1-10 1,-4-3-454,13-1 0,-3-2 467,2 0 0,-4 0 0,1 0-322,3 0 1,0-1-1,0 0 320,-4 0 1,0 0-1,-1 0 11,-4 0 1,-1 0 0,-1 0 9,-3 1 0,-1-1 0,-1 1-335,12 0 0,0 0 0,-1 1 0,-1 0 327,-2 0 0,-1-1 1,-1 1-1,-1 0-3,-2 1 1,-1 0 0,-1-1 0,-1 1 2,11 0 0,0-1 1,-1 1-1,0 0 1,-1 0 6,-1 0 0,-1-1 0,0 1 0,0 0 0,0 0-332,-2 0 1,0 1 0,0-1-1,0 0 1,0 1 331,-1-1 0,-1 1 0,1 0 1,-1-1-1,1 1 2,-1 0 0,0 0 1,1 0-1,-1 0 1,0 0-62,1 0 0,1 0 0,0 0 1,-2 1-1,-1-1 65,4 0 1,-2 0-1,0 0 1,-1 1-1,0-1 1,0 0-112,0 0 0,1 0 0,-1 0 1,0 0-1,1 0 0,-1 0 109,2-1 1,-1 1 0,1-1-1,-1 1 1,2-1 0,0 0-1,-7 0 1,0 1 0,1-1-1,1-1 1,1 0 11,6-2 0,0 0 0,1-1 1,3 0-1,2 0-17,-9 0 0,4-1 0,-1-1 275,-7-3 1,-1-1 0,11-3-1570,19-2 0,5-1 1126,-23-17 0,33 11 1,17 8-1</inkml:trace>
  <inkml:trace contextRef="#ctx0" brushRef="#br0" timeOffset="95176">18126 10385 17320,'-6'-39'1990,"0"0"0,5 0 1,0-3-1553,-2-14 1,2 1-283,3 14 0,1 5 481,6-14-66,-4 22-175,0 3-442,-3 14-191,-1 18 261,2 20-29,-1 27-191,0-2 185,-2 10-816,-1-2 1,0 3 425,0-15 0,1 1-178,-1 2 1,0 4-1,2-4-1110,3 2 1,2-5-211,-1-10 1,2-3 1898,15 23 0,-11-39 0,-1-3 0</inkml:trace>
  <inkml:trace contextRef="#ctx0" brushRef="#br0" timeOffset="95417">18745 9769 23775,'-1'-38'607,"0"0"1,-1-22-603,1 67 40,1 3 22,1 40-44,4 8-379,-3-23 1,0 4 349,2 2 1,-1 4-1,1-4-315,-1-6 1,-1 2 178,1 19 0,0 9 1,-1-5-1167,0-3 0,1-2-16,-1-2 0,1 3 0,0-4 1324,2 3 0,0-6 0,2 12 0,-2-30 0</inkml:trace>
  <inkml:trace contextRef="#ctx0" brushRef="#br0" timeOffset="97684">20241 10026 11161,'-2'-11'7752,"0"2"-5585,2 9 1592,0 0-3726,-5-54-83,3 44 67,-5-31 22,4 68-17,-3 17 1,-4 11-23,4-23 0,-1 0 5,-1 1 1,0-1 16,-10 29-16,0-9 16,3-13 45,3-14 202,6-13 62,2-8-196,3-12-68,-1-10-6,1-14-16,1-13 0,6-11-17,-1 25 0,2-1 0,3 0 0,1-1-3,2 3 0,1 1 15,16-20-29,2 14-22,0 13-12,3 11-5,2 13-17,2 11-5,2 13-56,1 12-533,-3 9 297,-5 6-313,-6 2-566,-4-1-936,-2-5-845,1-9-2291,3-12-1417,5-12 6072,7-14 638,-7-9 2041,-3-13 1,-1-6 2326,-2-7-2710,-4 3 0,-1 1 600,-8-6-181,-2 8-861,-5 7-801,-2 9 83,-2 5-593,-1 4 5,1 1 102,3 4 4,5 2 29,5 3-6,6 0-5,4-2 72,9-4-61,-10-4 84,7-6 78,-14-6 56,1-6 6,-5-7 50,-6-1 51,-8-2-39,-6 4-85,-6 5-55,-5 5-85,-1 7-67,-4 3-16,-1 9-34,-1 8-17,1 10 0,5 11-34,7 9-61,7 5-152,13 4-212,10 0-250,5-22 1,2-3-54,13 10-750,5-16 0,1-4 166,0-7 791,0-6 1,1-4 263,15-10 408,-24 2 1,-1-2 195,-5-3 1,-2-2 611,15-20 206,-13-3 722,-7-4-1258,-10 15 429,-2-2-228,-9 17-220,-1 1-251,-2 5 220,-3 5-506,-12 7-17,2 2 6,-18 9 28,6-1-16,-6 3-1,4-2 106,7-5 13,11-4 150,4-4-73,7-8 135,7-15-270,-4 6 7,8-10 10,-2 15-38,1 1-29,3 3-22,0 8-11,-3 3-17,3 14 0,-4 6 22,3 10 18,0 3-24,3 0 35,24 9-34,-2-21 5,12 1 23,1-27-12,5-17 12,2-7 0,-6-6 30,-27 2 1,-4-2-360,-2-5 354,-3-1 0,-3-4-1625,-6 2 1,-4 1 1632,6-25 20,-7 22 0,-2 2 165,-4-3-145,1 8 72,-2 8-117,3 20 169,-1 13-186,-4 22 3359,0 14-3418,1-5 0,1 1 9,-1 13-180,2-4 1,2 0-851,4 10 615,2-18 0,2 0-196,5 6-1657,10-6-5172,0-23 6654,1-4 0,-10-10 1,-7-4-1</inkml:trace>
  <inkml:trace contextRef="#ctx0" brushRef="#br0" timeOffset="97850">21881 10012 15238,'-7'-3'7764,"2"0"-6823,5 3-510,0 0-566,7-40-475,33 26-1041,-11-8 1,5 0 1650,19 15 0,1 7 0,7-3 0,-4 0 0</inkml:trace>
  <inkml:trace contextRef="#ctx0" brushRef="#br0" timeOffset="98333">22360 10115 22185,'38'4'134,"-1"-1"0,23 2-101,-19-5 1,6-1 0,-2-1-1113,4-1 0,-1 1 1090,9-1 1,1-1 10,3-3 0,-5-2-1143,-20 2 0,-3-1 1219,14-4 0,-4-4 143,4-17 896,-21-8-869,-18-8 287,-20 0-56,-12 3-12,-8 8-61,-1 9 954,9 12-1111,8 7 3173,10 7-3437,3 2 223,3 1-234,3 9 6,0 1-11,17 34-23,2 2-146,-5-10 0,1 2 152,-3-2 0,0 1-28,-3 2 0,-1 0-118,-3 1 0,-4 0-288,-4 0 0,-4 0-966,-4-2 0,-3-1-3488,-4-4 1,-1-2 3710,-9 10 1,7-18 0,12-18 0</inkml:trace>
  <inkml:trace contextRef="#ctx0" brushRef="#br0" timeOffset="99233">23622 10291 19882,'14'-61'1536,"0"1"1,-2 7 0,-2 8-820,-4 11 16,-3 15-626,-3 11-126,0 5 19,0 19 70,1 7-36,1 22-17,1-6-26,-1-4 1,-1 0 2,1 14 0,-2-16 1,1-1 5,-1 6 240,0-15-22,0-12 23,1-12-123,4-12-34,6-14-34,7-15 6,7-13-11,-10 23 0,1 0 5,12-20 17,-4 15 0,0 3-50,1 1 0,3 4 0,0 4-23,2 10-5,13-1 0,-17 16-40,7 12-189,2 22-85,2 9-1646,-16-13 1,0 1 1482,-4-1 1,-1-1-247,2 1 1,0-1-491,1-2 1,2-2-1774,24 18 248,1-15 1012,-2-14 3034,-16-33 0,-3-7-103,2 3-241,-8-13 1,-3-2 553,-7 4 1896,2-7-2529,-1 8-523,-3 13-20,-3 6 2980,-3 12-3344,-1 8 173,-2 13-134,0 15-23,-2 10 0,2 5 17,4-10 11,10 3-11,18-7 17,20-5 6,-7-7 16,13-25 22,-21-12 12,7-16-1713,-19 4 0,-4-3 1674,7-13-31,-12 9 1,-3-1 64,-4-9-18,-1-5-28,-4 9-111,-4 11-583,1 12-992,-1 9-283,5 9 1947,3 5 0,-1-1 0,0 0 0</inkml:trace>
  <inkml:trace contextRef="#ctx0" brushRef="#br0" timeOffset="112731">25170 10433 23332,'6'1'1473,"0"0"-1187,-2-2-57,6-5-38,5-6-51,9-10-28,7-9-56,-4 3 17,-4-1 0,0-3-385,-7 4 0,-1-1 362,8-15 1,-1-4-15,-4 1 0,-4-1-22,0-2 0,-2-1-441,-3 1 0,-1 0 452,-3 4 0,-2 2 0,-2 6 1,-3 2-13,-4-20 71,-4 18-34,0 15-83,3 12 629,-2 14-601,1 6-2402,-23 41 2409,17-23 1,-1 3-14,-8 16 0,1 4-413,4-2 0,3 1 412,2 2 1,3 0-177,3-2 1,2 0 184,6-4 1,3-2-4,2-4 1,4-3-1,4-5 0,3-1-5,3-5 0,3-3-113,27 15 118,7-14 23,5-13-9,-30-12 1,1-5 1185,2-3 0,-1-5-1175,0-5 1,-1-5 5,1-5 0,-3-3 14,-1-5 1,-2-5-1,-2-3 0,-3-4-22,-2-2 1,-2-2 10,-5 1 0,-2-1 16,-3 4 1,-2 0-15,-3 5 1,-1 2 70,-3 6 0,-1 2 241,-3-20-129,-3 18 327,1 16-506,1 12 1184,1 10-1223,-1 14 715,-4 19-710,1 5 8,0 8 1,1 5-505,3-8 0,1 0 471,0 0 1,0 2 0,2-1-696,2 15 0,4-1-70,1-1 0,2-1-3478,3-3 0,2-2 3724,-1-9 1,0-4-1,4 9 1,-7-23-1</inkml:trace>
  <inkml:trace contextRef="#ctx0" brushRef="#br0" timeOffset="114105">19984 11447 22887,'9'-46'610,"1"-1"1,-1 5 0,-3 13-78,-5 26-533,-1 12 177,0 2-93,3 49-3296,-1-9 3212,-1-15 0,1 2-212,0 14 1,0 0-1551,2-9 1,0-1 24,1 5 1,-1-1-4100,7 9-941,-3-57 6777,-5-20 0,-3-25 1800,-4 7 1,-1-2 352,1 2 1,-1-1 1000,-2-10 1,0 1-1968,2 10 1,-2 2-74,-1 0 1,-2 3-611,-4-8 359,-12 5-421,1 30-117,-19 12-230,2 11-56,0 7 8,16 0 1,2 2-9,-12 14-22,-7 7 16,19-17 1,3-2 0,-1-1 156,-13 16 258,24-31-56,0-3-4,22-49-288,-1 15-16,5-8 0,3 0 512,2 5-451,6 0 1,2 0-62,3 1-6,3 1 1,2 3-51,-4 9-11,5 3 0,0 4-6,-2 6-3,7 8 1,0 4-9,-3 3-70,6 10 0,1 3-757,-19-7 1,-1 1-2325,12 11 1,-1 0 3150,-12-7 0,-3-1 0,5 7 0,-13-13 0</inkml:trace>
  <inkml:trace contextRef="#ctx0" brushRef="#br0" timeOffset="115855">19631 13035 20584,'-3'-46'776,"-1"0"0,0 0 1,0-10-1,0-2 1,1 8-405,1 12 1,1 2-87,-1-13 0,1 3-68,0 3 442,1 14-638,0 21-55,0 4 33,4 46 23,2 13-9,-2-5 0,-1 4-234,0-15 0,-1 3 227,-5 12 1,-2 7 0,0-8-369,1-13 1,0-1 369,-2 13 0,-2 5 1,2-9-10,-1 3-66,3-12 1,2-2 87,2-7 79,2 2 50,4-31 375,6-19-481,7-19 45,7-19-62,-2 3 129,-3 9 0,1-2-149,-6 15 1,0 1-12,7-13 0,1 2 31,10-11-170,-5 15 142,-9 17-28,5 7-17,-5 10 17,11 7-17,1 8-27,3 11-136,4 6-368,4 4-517,5 0-357,5-4-2734,3-9 3052,0-9 606,-6-16 710,-9-10 213,-11-11-94,-12 2 901,-6-12-285,-8 14-471,-2-4 4125,-7 6-4062,1 12-271,-4 0-206,4 7-56,0 2 10,0 7 12,1 11-11,2 3 22,9 5-5,9-7 5,12-6-5,9-6 22,14-17-11,-15 1 50,7-19 28,-24 2 0,-1-11 28,-8-3 12,-7-3 10,-6 2 7,-5 4-12,-6 8-17,-2 9-34,-4 7-33,-1 7-33,-5 11-34,-3 9 11,4 4 0,-8 29-28,13-6 2,8-11 1,1 2-92,3 23-119,16-3-139,15-6-73,19-12 90,12-15 140,-24-15 1,2-5 197,1-3 1,0-3 33,0-4 0,-2-3 33,-1-1 1,-2-4-1583,-1-7 0,-2 0 1619,5-11 106,-2-15 45,-19 22 51,-2-2 5,-5 9 102,-6 9-292,-4 6 3330,-3 6-3425,-3 8-17,-3 9 11,-3 11-23,1 7 18,2 5-12,8 0-28,8-2 17,10-7 11,8-8 0,8-10 23,3-12 5,2-12 6,1-9 22,-4-8 34,-2-4 17,-7-2-1,-3 2 18,-5 3-23,-4 8-56,-3 8-62,-3 7-44,0 7 33,-1 8 11,0 6-39,2 11-100,4 4-326,7 1-436,8-4-359,9-4 107,13-8 621,18-6 278,-23-7 0,1-4 248,5-1 1,0-2 100,-1-2 1,0-3 196,0-4 0,-3-2-12,9-7 135,-21 2 0,-6-1-101,-9 2 313,3-21 79,-13 22 34,-10-19-403,-10 17-135,-18-4-34,-17 16-70,19 11 1,0 5-357,-4 2 1,0 3 302,1 5 0,1 4-17,4 1 1,3 3-15,4 5 1,5 2-15,0 21 23,15-6 0,27-11-17,13-14-6,21-2 34,-24-14 0,2-5 11,1-5 1,1-3-222,-1-4 0,-2-4 215,-1-5 1,-2-3 36,-4-3 0,-3-4-3,-2-4 0,-4-3 3,-2-6 0,-3-2-650,-2-6 1,-3-3 691,-1-2 0,-2 0 47,-2-1 1,-1 2 36,-1 5 0,0 3 31,-2 8 0,-1 4 664,-2-12-777,-2 22-86,2 17 0,0 13 382,0 12-382,-1 21 0,-3 23-109,5-7 0,1 2 61,0-14 0,2 2-303,2 1 0,1 5 0,2-3-2105,4 11 0,2-1 2456,2 7 0,-1-2 0,-2-18 0,-2-5 0,4 8 0</inkml:trace>
  <inkml:trace contextRef="#ctx0" brushRef="#br0" timeOffset="123430">3928 14010 23836,'1'-16'39,"0"6"-11,0 17 0,0 5 17,0 2-11,0-2 78,-10 11-6,-3-6 68,-10 6 83,1-11 51,0-5-151,7-7 275,-1-12-169,7-9-84,1-15-50,5-7-67,4 7 39,7-7 33,8 9-84,2 3-27,5 6-12,-1 16-22,5 7 5,-4 6-22,17 22-11,-14 3 5,9 19-10,-20 1-482,-12 9 484,-9-25 0,-6 2-6,-3 3 1,-5 1 16,-6 3 0,-3 0-342,-3-1 1,-1-1 400,0-5 0,0-5-1444,-2-6 0,2-5 1494,-8 0 79,1-21-17,25-10 258,2-11-314,7 3 503,9-12-609,10 11 28,24-8-6,-8 15 0,26 3-28,-11 9-107,17 6-170,-29-1 0,0 2 743,2 1 1,-2 1-5355,0 0 1,-3 0 3957,14 2 1,-18-3 0,-19-5-1</inkml:trace>
  <inkml:trace contextRef="#ctx0" brushRef="#br0" timeOffset="123613">4558 14214 22604,'-2'-2'3131,"0"0"-2828,2 2-499,37-32-695,1 16-854,-1-6 0,4-1 894,-1 10 1,-3 3 0,6-4 0,-2 1 0</inkml:trace>
  <inkml:trace contextRef="#ctx0" brushRef="#br0" timeOffset="124463">5892 14162 24312,'-4'-52'607,"0"1"0,1 4 0,-6 9-394,-15 20-107,-8 9-44,-11 15-6,-8 13-42,24-4 0,-1 2-3,1 5 0,1 2-6,1 2 1,3 2-17,0 6 0,3 2-6,-3 11-39,8 11 6,24-31 16,10-1 34,43-21 34,-7-15-281,-16-4 1,-2-3 307,6-13 79,-18 4 0,-3-2 70,1-12-65,-9 11 1,-1 0 95,-4-14-17,-6 6-28,-2 11-45,-2 10 476,-1 8-593,0 6 76,-2 5-116,-2 7 0,-1 9-10,-2 11-35,4 8-66,1 9-275,9 5-600,6 4-1261,12 2 346,-7-28 0,0-1-3419,15 16 5326,7-3 0,-23-28 0,-1-1 0</inkml:trace>
  <inkml:trace contextRef="#ctx0" brushRef="#br0" timeOffset="124922">6223 14365 24452,'9'-45'874,"1"0"0,-1 5 0,-3 9-718,-7 24-150,-3 12 33,-5 18 6,-9 22-42,7-12 0,-1 3-648,-1 6 0,1 1 642,0 3 0,2 4 3,4-5 0,0 4 0,2-4-11,-1 4 0,2 0-143,2 9 0,1-5 182,3-9 152,1-24-108,-1-17-2836,-1-30 2781,-2 3-744,1-14 0,-1-3 739,0-6 13,0-3 0,1-5-19,1 12 0,-1 0-1,2-13 1,1-1-179,1 1 0,1 1 198,0 4 1,2 1-4,0 5 1,1 3-15,0 5 0,2 1 1869,12-21-1866,2 13 2784,3 13-2823,2 10 623,4 11-617,6 9-17,18 20 16,-17-3-5,-11 2 0,-2 3-39,0 12-2392,-2 22 2459,-18-17-95,-23 14 123,-16-20-100,-17 4-158,-6-8-330,-3-10-908,5-10 1468,7-21 0,21 9 0,8-12 0</inkml:trace>
  <inkml:trace contextRef="#ctx0" brushRef="#br0" timeOffset="125514">6854 14117 26872,'1'40'147,"-1"0"1,1 1-1,-1 1-108,-2 1 1,-1-1-32,1-7 1,-1 0 10,-3 11 1,-1 1-503,0-8 1,0 1 487,-3 10 1,0 0-6,0-3 0,0-1 11,0-3 0,0-4 313,-3 9-240,4-16 56,6-32-72,1-16-29,1-33-31,1 18 1,0-2-469,2-16 1,1-2 465,-1 12 0,0 0 5,5-17 0,0-2 3,0 10 0,1-1 11,2-11 0,1-2 5,-2 19 0,0-1 0,0 3-16,3-7 0,0 3-1185,2 0 1,0 4 1176,3 1-12,5 9-16,5 13-18,4 5 24,12 8 16,-9 9-12,17 16 1,-18-1-1051,7 21 0,-2 4 1045,-11-3-3,-2 8 1,-8 0 461,-26-14-450,-12 0 0,-5-1 8,-9-1-26,-11-1 1,-4-4 829,19-17 1,-1-2-993,-13 4 1,-1-4-219,12-8 0,3-3-440,-12-5-3445,12-19 4291,23 1 0,3 10 0,5 8 0</inkml:trace>
  <inkml:trace contextRef="#ctx0" brushRef="#br0" timeOffset="126246">7514 14158 25478,'-13'35'851,"5"-8"-717,31-43 85,6-14-135,-4 4 36,-8-2 0,-2-1 15,-2-8 50,0-13-79,-9 22 174,-4 8-207,-3 13-62,-8 3 17,-7 12-6,-9 8-27,-5 13-6,-1 8 5,8-5 0,3 24-16,14-17-12,3 20-44,13-14-73,10-3-17,9-7 39,5-8 62,-5-13 28,12-15 44,-11-14 23,11-12 11,-9-11 17,-1-7-5,-7 8 78,10-15-34,-11 22 6,6-6-62,-14 22 22,-1 7-49,-1 8 4,7 7 1,-2 2 6,15 20 10,-11-5-44,6 14-6,-13-9 23,-7-5-17,-3-7 44,-2-8 40,0-6 151,0-3 0,0-3-101,3-7-39,-2 0-28,2-4-61,-2 5 49,3 0-44,-2 5 6,2-1 1,9 2-7,0 0 0,11 0 0,-4 1 0,-2 0-46,-4 3-128,-3 2-223,-4 4-578,-4 3-2072,2 2-6784,2-1 8572,-2-5 1,0-2 0,-4-4-1</inkml:trace>
  <inkml:trace contextRef="#ctx0" brushRef="#br0" timeOffset="127646">7929 14126 25489,'-30'-51'868,"6"10"-835,24 42 40,3 7 0,3 7-6,5 9 0,1 9-5,-1 4-34,-1 3 6,-1-4 10,-1-6-21,-2-8 5,-1-9 78,-2-6 135,-1-5 151,0-1-6,1-3-128,1-5-84,5-7-85,4-9-16,5-8-10,5-4-63,6-6 0,-1 10 0,-5 8 0,-9 13 0,-7 12 0,2 7 0,2 9 0,5 8 0,3 5-315,5 3-295,7-2-398,8-3-544,9-6-610,9-10-470,4-9 14,1-11 1403,-1-8 980,-4-7 716,-25 6 1,-1-1 134,8-6 807,10-12-34,-21 13-111,4-6-685,-10 8 1290,-4-6-1077,-13 9-228,-1-5-209,-14 6-111,-10 7-17,-17 3-17,-10 8-101,-7 10-76,22 2 1,1 1-25,-9 9 5,-5 16-6,30-13-22,3 5 11,13-5 6,12-6-6,13-8-5,10-6-1,7-10 18,3-9 33,-15-6 0,-1-4-23,6-7 40,6-18 50,-27 5-22,-4-12-525,-6 16 0,-1-4 497,-2-1 0,-1-3 134,-1-5 0,-1 1-145,1 17 0,-2 1-3,0-3 0,-2 5-59,-3 9 0,-1 1 0,2 12 0,1 12 0,2 7 0,0 24 0,2 16 0,3-2 0,2 2 206,-2-15 1,2 2-258,3 6 0,3 4 1,0-3-620,3-3 1,2-1 86,1 9 1,3 0-4289,4 0 0,3-5 4871,-6-13 0,0-4 0,13 23 0,-11-25 0</inkml:trace>
  <inkml:trace contextRef="#ctx0" brushRef="#br0" timeOffset="128131">9527 13765 21523,'5'-60'1393,"1"0"0,0 0 0,-3 10-553,-7 17-264,-2 5-480,-4 22 10,-7 27 45,-6 28-67,1 7-532,10-23 1,-2 5 527,0 11 0,-2 8 1,3-5-76,1-7 1,0 1-5,0 4 1,0 10-1,0 0 1,5-8-663,6 2 0,3-3 588,-2 12 1,7-2-292,14-9 0,13-7-1453,3-17 1,8-4 0,-1-2 1816,-4-1 0,0-1 0,0-1 0,21 5 0,-6-6 0,-3-8 0</inkml:trace>
  <inkml:trace contextRef="#ctx0" brushRef="#br0" timeOffset="128989">10449 13767 19658,'2'-5'3277,"0"2"-1379,-2 3-1500,-7 32-23,2-16-16,-10 26-46,2-28-77,-5-2-57,-4-5-6,-4-2-44,1-6 0,0-6-56,7-2 89,-6-21-39,8 0-72,-1-8 66,7-15-83,13 18-28,8-12-1,12 20-38,1 10 33,26 8 28,-8 18-31,-10 0 0,0 4 6,-5 5 0,-1 5-9,-2 3 0,-3 2-22,8 20 11,-22-7 1,-7 2-368,-10-10 0,-4-1 353,-9 18 0,-6 0-28,-7-7 1,-5-2 41,-3 0 0,-1-2 34,1-4 0,1-4-1,6-7 1,1-5 67,-16-1 17,22-26 0,16-14-28,13-15 22,24-19-84,0 19 11,18-1 1,-8 30-12,5 14-17,4 8-27,-5 2-2425,8-6 0,15 1 1,4 0-1,-11-3 2041,-5-1 0,0-2 0,2 3 1,8 0-1,-2 0 0,-15-3 0,-7-5 1</inkml:trace>
  <inkml:trace contextRef="#ctx0" brushRef="#br0" timeOffset="129207">11080 13658 23086,'-29'-54'1458,"-1"0"0,5 6 0,4 7-920,6 3-253,8 18-212,5 10-62,10 18 12,10 19-4,-1-1 1,2 3-490,5 12 0,1 4 464,3 9 1,0 4-640,-10-16 1,0 2 0,-3 0 474,-1 2 0,-3 0 1,-2 1-434,-5 0 0,-3 1 0,-4-1-2674,-4 0 0,-4-1 0,-1-3 2723,-4 7 1,-2-5 0,1-11-1,2-7 1,4-10 0</inkml:trace>
  <inkml:trace contextRef="#ctx0" brushRef="#br0" timeOffset="134197">5375 15780 17932,'0'-9'3195,"0"-24"1,0-4-2552,0 13-431,0-12 1,0 3-114,0 26-200,0 4-75,-1 3-93,0 5 234,1 7 84,2 14-16,0 10-12,1 10-16,-5 4-12,-3 0-55,-3 0 44,2-20 23,1-6 100,5-21 79,3-6-101,1-3 157,19-33-78,2-5-1806,-9 15 0,1-1 1710,12-20-11,-10 19-56,-4 10-11,-5 10 5,-3 6-33,11 5 22,0 6-11,15 8 3392,-1 7-3431,3 8-95,0 2-141,2 0-151,1-2-195,6-6 5,5-6 431,-10-9 39,24-13 219,-19-10 8,-13 2 0,1-2 227,12-19 163,-5-4 150,-10 2 91,-9 5-57,-10 9-229,-6 9-269,-7 8-112,0 7-12,-13 10-22,1 4-5,-7 11-51,8-1-28,6-2 17,11-4 0,7-4 62,3-6 5,22-4 28,-1-8 6,19-7 0,-5-7 11,-13 0 157,0-11 5,-23 8 17,1-11-50,-20 6-11,-7-3-51,-12 2-33,-8 0-23,-4 7-39,-1 8-11,3 9-40,6 10-66,8 5-152,9 7-420,7 2-639,15 2-878,15 1-1020,25 0-18,1-7 2565,-15-9 1,-4-2 0,-4-1 0,1 0-1</inkml:trace>
  <inkml:trace contextRef="#ctx0" brushRef="#br0" timeOffset="134930">7171 15757 24676,'-50'-23'360,"1"1"1,0 2 0,3 7-121,-14 22-164,28-1 0,1 2-34,0 2 0,1 3-26,-24 17-10,10 4-5717,11 5 5689,16-14 1369,11 3-1408,21-18 920,13-2-870,19-13 22,14-12-99,-26 1 1,0-3 106,0-3 1,0-2 1665,-2-3 0,-2 0-1606,15-17 63,-17 6 1,-3-2-271,-11 10 1,-1-2 242,6-12 0,-2-1 33,-7 11 1,-3 1 159,3-18-28,-6 18-45,-3 14 174,-2 10-470,0 5 33,0 13 28,0 6 445,1 17-456,4 7-39,4 6-135,9 4-353,8-3-447,11-1 203,-7-22 1,2-3-86,15 6 735,-10-14 1,2-5 187,13-14-26,-21 1 1,0-3-143,20-14 504,-14 0 136,-15 7-103,-12 6-122,-8 7-57,-23 17 314,11-8-544,-12 10 297,19-15-173,7-3-3392,16-11 3286,-1 1-1,23-17 6,-7-2 45,6-13 28,-6-8 51,-10 1 94,-9 7 119,-8 10-276,-8 16-66,-4 6 5,-13 11 3387,-5 12-3387,-24 21 0,8 8-28,1 4 1,12 4-24,14-11-38,5 9-616,26 8-3663,14-11-2963,13-2 7292,5-13 0,-29-20 0,-1-1 0</inkml:trace>
  <inkml:trace contextRef="#ctx0" brushRef="#br0" timeOffset="136364">8707 15708 20940,'-5'1'3171,"1"-1"-3233,4 0-330,16-10-902,26-2-381,-6 0 1,5 0-2734,12 0 0,3 0 4225,-3 1 1,-3 1-1,-15 3 1,-3 1-1,4 0 1</inkml:trace>
  <inkml:trace contextRef="#ctx0" brushRef="#br0" timeOffset="136521">8910 15903 17865,'-7'4'5977,"1"-1"-5004,6-3-811,0 0-576,39-27-1384,10 6-3118,-3-2 1,3 0 4880,-8 8 0,-2 2 0,15-5 0,-24 9 0</inkml:trace>
  <inkml:trace contextRef="#ctx0" brushRef="#br0" timeOffset="137004">10252 15653 10425,'6'-45'2073,"0"0"1,1-1 0,1-13 0,-1 2-1343,-3 14 1,-1 4-385,1-5 2299,-5 8-2489,0 29 779,-1 4-925,-1 18 502,0 16-491,-2 22-17,2-19 1,-1 2 485,0 5 0,0 2-542,0 0 1,1 1-172,0 0 1,1 1-421,3-2 1,2 0-881,2-1 0,2-2-1685,3-2 0,2-3 2435,11 19 0,-8-23 0,-6-19 0</inkml:trace>
  <inkml:trace contextRef="#ctx0" brushRef="#br0" timeOffset="137647">10283 15527 13161,'-5'-11'3643,"-13"-26"1,0-6-2894,11 14-619,-6-14 1,8 3 14,35 16-102,-1 12 1,6 2-1423,7-1 0,5 1 0,-1 0 1403,6-1 1,3 0 13,4 0 0,5-1 0,-2 1-250,-15 3 1,-2 0 0,2 0 286,13-2 1,2 0 0,2 0-33,-16 2 1,1 0 0,0 0 0,0 1-9,2-1 1,0 0-1,0 1 1,1-1-297,0 0 0,0 1 0,1-1 1,-1 1 289,0-1 1,0 1 0,0-1 0,1 1-284,7-2 1,2 0 0,-2 0 0,-4 1 296,-2 0 1,-4 0 0,2 0 29,-3 0 0,2 0 1,-1 0-1,-5 0 523,11-1 0,-4 1-519,-1-1 1,2 1 555,12-1 0,-4 1-506,-26 4 1,-1 1 619,10-1 0,-3 0-530,-4 3 2871,-19 1-2881,-12 0 962,-6 0-1126,-1 3 811,-2 2-799,0 6-22,0 4-18,1 8 7,1 7 5,4 8-28,2 11-11,4 9 11,-4-24 0,2 2-6,2 16 0,1 1-362,-3-16 0,1 2 370,5 19 1,2 3-14,1-5 0,0-2-464,-3-9 0,0 1 471,0-5 0,0 2 1,-1-4 3,-1-1 0,-2-1-242,1 6 1,-3 1 221,-3-5 1,-4-2-21,-19 22 62,-22-12-19,10-28 0,-5-4-175,-8-3 1,-2-3 157,-8-1 0,-2-3 16,14-3 0,-2 0 0,2-1-5,-10 0 0,-4 0-474,-4-1 1,-5 0 0,2 0 479,14 0 1,1 1 0,-2-1-7,-3 0 0,-3 0 0,-1 1 1,1-1-164,8 0 0,0 1 0,1-1 0,-1 1 173,-1-1 0,1 0 0,-1 0 0,0 0-6,1 1 0,0-1 1,0 0-1,-2 0 6,-5-1 0,-2 0 0,1-1 0,3 1-5,3 0 0,4 0 0,-4-1-15,-1-1 0,-5-1 1,3-1-1,7 1-21,7 0 1,2 0-152,-26-4 1,4-1-1485,14-1 1669,9-4 0,21 7 0,13 0 0</inkml:trace>
  <inkml:trace contextRef="#ctx0" brushRef="#br0" timeOffset="138388">10927 15623 25298,'6'-17'45,"-1"3"-51,-5 15 17,0 0 191,0 1 504,-2-1-432,1-8-257,-2 0 22,0-26-33,1 11-3392,6-33 3397,2 30 0,18-22 6,-3 29-12,12-2-5,-11 13-5,8 5-18,-10 6 15,8 11 0,2 4 2,-2 4-14,5 13 1,-3 4 13,-14-4-14,-4 1 1,-6 2 3119,-21 16-3095,-7-11 1,-6 0-440,-1-8 1,-3-2 438,-8 4 1,-2-5 22,8-11 0,2-6 11,-16 3 79,5-11 27,17-20-44,5-3 180,9-6-219,16-9 867,3 14-918,16-12-6,19 13-21,8 3-159,-16 7 1,2 2 151,-3 3 1,0 1-40,21 3-112,-22 1 1,2 2-701,-1 0 0,0 0-279,21 5-2945,-9-4 1,-2-3-5693,6-4 9790,5 0 0,-28-4 0,-18 2 0</inkml:trace>
  <inkml:trace contextRef="#ctx0" brushRef="#br0" timeOffset="138638">11756 15659 16280,'5'-51'2464,"-1"0"1,1-11 0,-1 6-1827,-2 14 65,-1 1 0,-1 0-42,0 6-157,0-10-341,0 25-12,0 10-84,1 20-33,4 17-32,2 19 1,-1 7-3,-1-19 0,-1 2-143,0 15 1,0 7 0,-2-5 139,-2-6 0,-2-2 3,1-2 0,0 3 0,0-3 0,-1 7 0,2-3-6,1-5 1,3 0 5,2-2 0,1-3-185,6 4-873,1-8-4655,-7-32 5713,-1-7 0,-3 2 0,0-1 0</inkml:trace>
  <inkml:trace contextRef="#ctx0" brushRef="#br0" timeOffset="139083">12133 15530 21825,'0'-4'3910,"0"1"-2902,0 3-963,14-7-34,-8 14 34,15 7-34,-10 18 6,2 10 5,-1-1-22,-3-7 51,-3-4-18,-3-14 124,-2-6 101,0-8-163,-1-5 6,5-11-51,-1-6 6,5-15-5,-2 7 145,10-24-73,-2 13-62,11-14-16,4 17-22,8 9-35,8 12 1,8 10-6,-11 9-47,-12 7 0,-1 4-239,6 18-100,-12-10 0,-3 3-1558,0 23-6177,-11 4 8138,-11-8 0,0-15 0,-3-14 0</inkml:trace>
  <inkml:trace contextRef="#ctx0" brushRef="#br0" timeOffset="139754">12945 15718 13385,'-4'-1'8171,"1"0"-4502,3 1-3472,-43-26-153,35 18-21,-25-20-6,60 23-17,22-2-31,-14 3 0,3 0-594,8-1 0,3 0 477,4-1 0,1 0-18,2-1 1,-2 1 30,-3-1 1,-3-1 65,-6 2 1,-4-2 91,17-8 49,-25-2 18,-20-4 50,-20-3 95,-10-2 1105,-12 1-981,-2 2 74,1 3-232,9 6 354,2-2-242,13 9-94,-1-3-107,8 8-107,2 2-27,2 1 22,9 4 0,13 7-6,17 11-2,-14-6 0,0 3-264,4 3 0,0 3 263,1 1 1,-1 2-54,-2 1 1,-2 0-102,-3-2 1,-3 1-779,7 25-4610,-17 7 5551,-12-18 0,-3-8 0,0-22 0</inkml:trace>
  <inkml:trace contextRef="#ctx0" brushRef="#br0" timeOffset="140172">14154 15461 26334,'33'25'88,"0"1"0,-5-7 0,-6 1-4,-21 31-51,-8-15 34,-4 4-11,-2-11 96,3-12 167,5-9-95,3-10-129,4-9-50,5-13-6,6-12 28,8-12-48,-8 20 1,2-1-1654,7-6 0,0 1 1673,9-13-1137,-6 18 0,-1 4 1109,-4 8-33,16-5 39,-11 18-34,10 6 0,-5 4-44,15 15-488,5 13 1502,-2 7-1928,-23-16 1,-4 2-7136,1 24 1758,-12-18 6352,-11 0 0,0-25 0,-2-2 0</inkml:trace>
  <inkml:trace contextRef="#ctx0" brushRef="#br0" timeOffset="140514">14830 15574 14051,'4'-4'8917,"-1"1"-5763,-3 3-3026,38-48-133,-28 40 33,31-29-34,-35 57-5,6 6-23,5 2-89,9-4-39,4-6 33,6-8 112,1-7 101,8-19-39,-15 3 129,8-22 83,-18 0 107,3-12 84,-7-2-56,-7 3-67,-5 4-73,-3 5-78,-3 6-124,0 11 34,-4-1-129,4 13-28,-2-1-307,2 6-472,0 7-940,-3 9-2577,-5 9-2487,0 2 6856,-6 7 0,10-19 0,-2 1 0</inkml:trace>
  <inkml:trace contextRef="#ctx0" brushRef="#br0" timeOffset="141121">15317 15635 23103,'2'6'3411,"-1"0"-3171,-1-6-32,0 0-52,59-42 57,-19-5-180,-4 15 1,0-2-333,-12-3 0,-6-2 358,-5 8 0,-1-1 58,6-18 1,0-2-65,-7 17 0,-1 1 56,3-11 1,-3 2 125,-4-1-16,-1-3-219,-6 11 0,0 17 0,-3 7 0,2 10 739,-4 9-739,-7 25 0,2-2 0,-1 11 0,1 3 0,3 2 0,1 0 0,3 2-220,8 15 220,6-17 0,4-2 0,9 15 0,9-19 0,3-6 0,0-9 0,-2-8 0,4-4 0,24-17 0,-29-2 0,-1-4-274,5-7 0,-2-5 274,-7-5 0,-2-3 0,-1-9 0,-1-1 0,-6 5 0,0-1 0,3-15 0,-1-3 0,-2-7 0,-2-1-598,-1 1 0,-3-2 598,-3 17 0,-2-1 0,-3 2 0,-4-4 0,-5 2-236,-2 5 0,-1 3 236,-10-17-2585,-11 5 2585,18 33 302,-10-3-302,13 24 797,-6 17-797,4 7 0,1 3 0,0 4 43,1 2 0,2 4-43,1 4 0,1 4 0,0-2 769,0 4 0,1 1-769,4-2 0,0 3 0,2-1-81,2-4 0,1-2 1,-1-1-203,2 12 0,-2 1-1564,1 3 1,-2 5 0,-1-8 1846,-4-13 0,-2-3 0,2 8 0,0-6 0,-5-9 0</inkml:trace>
  <inkml:trace contextRef="#ctx0" brushRef="#br0" timeOffset="142773">15568 15129 8718,'6'-4'6251,"0"1"-4581,-6 3 379,0 0-413,11-17-779,-4 9-157,9-15 236,-7 12-606,-3 3 12,0-2 0,-3 4 884,1-11-755,-2 1-57,1-14-89,-3 1-6,-2-5-162,1 7 118,-2-5 55,2 5-235,0 4 163,1-6-113,0 18 23,0-2-112,0 8-61,0 3-34,0 2 16,-1 4 34,1 1-11,4 20 6,-2-7-1,0 13 1,1 2-11,-2 5-18,-6 13 1,-2 3-71,0-17 1,-1-1-181,-2 8 0,-1 2-2531,1 7 1,2-3 1976,7 6 0,-3 7 0,8-42 0</inkml:trace>
  <inkml:trace contextRef="#ctx0" brushRef="#br0" timeOffset="149396">5600 16919 24077,'-3'-8'67,"0"13"-173,-3 35-275,0 6-593,1 2-1581,2 1-5807,3-3 7299,4-8 0,-3-16 0,2-11 0</inkml:trace>
  <inkml:trace contextRef="#ctx0" brushRef="#br0" timeOffset="149772">5885 16698 21215,'-15'29'-9,"-1"-1"1,-5 19 19,29-29 84,5-9 252,8-12-201,-6-3 185,9-16 123,-10-2 111,1-11 23,-7-4-89,-4-4-68,-7-1-28,-2 5-16,-5 8-96,0 11-167,0 10-124,-1 10-40,-10 16-4,6-2-164,-9 24-375,12-5-850,2 13-8398,13 13 9828,3-14 1,2-8-1,-2-23 1</inkml:trace>
  <inkml:trace contextRef="#ctx0" brushRef="#br0" timeOffset="149990">6425 16676 20963,'0'-4'3338,"0"1"-1971,0 3-1384,-58 58-886,40-21 890,-3-2 0,-4 6 0,6 2-75,11 0 0,6 1 0,0 2-583,-1 2 1,0 0 0,1 3-312,0 8 0,1 3 0,1-4-892,1 2 1,1-4 1873,3 4 0,-1-6 0,1-13 0,0-1 0</inkml:trace>
  <inkml:trace contextRef="#ctx0" brushRef="#br0" timeOffset="150157">6066 17938 13900,'-14'-45'1605,"0"0"0,1-1 0,1 1 1,3 0-1,3 2-1319,6-1 0,4 2-531,5-11 0,5 1 491,0 11 1,3 0-150,0 4 0,3-2 0,1 2-384,7-7 0,1 3 267,7-2 1,1 4-155,-4 12 0,0 3 166,19-9-871,0 3 879,-13 14 0,-2 2 0,-6 1 0,25-7 0</inkml:trace>
  <inkml:trace contextRef="#ctx0" brushRef="#br0" timeOffset="151997">7151 16856 19277,'13'-61'1250,"-1"-1"1,-3 16-1,0 0 1,-2 7-389,-1-7-133,1-7-455,-6 34 51,-1 11-308,-1 7 67,-5 14-34,-2 14-33,-9 26-12,6-19 1,1 2-478,-3 7 0,1 2 430,0 3 0,3 2-251,4-4 0,3 2 0,2-2-189,5 5 0,4-3-221,7 12 1,7-7-536,4-25 0,4-7-425,20 5-2076,-10-20 0,0-7 653,1-6 1523,-5-4 1,2-7 1562,-7-10 0,-2-5 3747,-1-3 0,-1-1-1641,1-6 0,-4-1-753,-9 6 0,-4 2 590,1-19 85,-5 4-1104,-5 17-22,-6 6-493,0 16 805,-4 4-979,4 6 222,0 1-300,3 1-79,-1-1 45,-1-2-61,0-3-12,0-6-5,0-5 106,1-16-39,1 5-50,0-3 117,0 7-67,0 12-56,0 0-50,-1 9-45,0 3-1,-1 6 46,1 13-12,-1 16 18,0 3-4,-2 2 0,-2 2-30,2-8 0,-1 0-305,-2 16 0,-1 2 313,1-10 0,1 0-6,0-4 0,2-1-13,-2 26-12,3-18 28,6-16 23,0-15 16,4-12 6,5-14 660,6-10-677,4-14-11,-2 4 3,-5 3 0,1-2 25,9-12-129,-7 12 0,1 0 129,14-9-5,-8 14-23,8 6 0,-10 15-39,11 2-45,-7 12 28,-1 9 240,-4 9-206,-2 6-51,-2 1-78,0-1-51,4-7-106,12-5 235,-8-10-78,14-8 123,-11-14 17,5-7 22,-4-8 51,-6-3-1,-7 0 6,-8 8 129,-5-3-44,-3 14-35,-3-1-100,0 8 0,-4 3-40,-1 4-5,-3 12-5,5-1 10,2 9 7,12-8-29,9-3-6,13-5-3397,11-7 3409,8-9 22,3-7 40,-5-6 50,-13-4-17,-12-4 5,-11-2 40,-8-2-51,-4 6 3488,-11-7-3482,-2 14 0,-12-2 6,-3 13-40,-5 11-16,-3 10-12,-1 12 0,3 11-33,7 7-22,8 7-51,10 4-140,9 0-168,14-3-280,12-6-157,18-8 271,-15-20 1,2-2-499,6-3 1,2-4 497,4 0 1,0-5 403,1-4 0,-1-5 241,-3-1 0,-3-3 128,-3-3 1,-4-4 355,-1-5 1,-4-1-102,5-10 482,-7-17-95,-19 17-95,-2-9-151,-10 4-359,-1 11 330,-13-3-358,6 17-2888,-10 0 2725,2 16-27,-3 12-6,-3 11-51,2 12 51,3 5-16,8 5-52,5 0 18,7-4-56,6-6 50,6-9 3425,5-11-3380,6-9 50,6-11-5,4-10-6,2-9 22,0-8-5,-5-2 67,-1-8-62,-10 15 68,-2-2 67,-10 20-56,-1 0-12,-1 5-27,-1 1-73,-1 1 16,-4-1-50,-2 3-11,-3 5 17,-3 7-22,1 10 33,1 7-28,5 3 33,9 0 6,11-1-117,14-5-224,14-5-919,14-9-4117,6-5 4518,-7-10 0,-21 0 0,-16-3 0</inkml:trace>
  <inkml:trace contextRef="#ctx0" brushRef="#br0" timeOffset="152656">9531 16967 15361,'2'-9'6598,"0"2"-5152,-2 7 856,0 0-1910,-10-53-145,-4 36-79,-14-37-17,-22 63-62,-1 9-55,-4 6-31,19 0 0,3 2-320,-1 2 320,4-2 0,3 3-9,5 9 18,5-2-1,14-8 11,18-13-11,2-11-5,36-6 5,-8-11-6,-5-2 1,0-4 0,-10-1 0,-4-1-265,1 0 0,-4-3 315,-4-2 0,-4-3 101,1-27-90,-8 18 0,-1-3 70,-3-15 1,-2-1-10,0 9 1,-1 1-62,-1 1 1,0 2 234,0-16 262,-1 31-446,0 6-118,-1 13 0,-1 18 0,1 2 0,-4 26 0,-2 9 0,2-11 0,-1 3-289,-4 15 1,1 2 288,2-4 0,1 0-65,-1 0 0,2-1-792,4-2 1,2-1-729,6-7 0,2-2 1585,1 5 0,0-3 0,8 11 0,-5-22 0</inkml:trace>
  <inkml:trace contextRef="#ctx0" brushRef="#br0" timeOffset="153546">9986 16988 16129,'-3'0'6800,"0"0"-4991,3 0-1708,-13-13-90,24 5-157,4-13-218,21 11 0,9 3-395,-2-1 1,3 1-2506,15-2 1,0 1 3263,-13 4 0,-5 0 0,14 0 0,-28 3 0</inkml:trace>
  <inkml:trace contextRef="#ctx0" brushRef="#br0" timeOffset="153729">10228 17170 25707,'-7'6'-117,"30"-11"-279,19-7 1,7-3-649,2 1 0,2 0 661,-7 3 1,2 0-1,-5 2 1,-10 2-1,-2 0 1,25-3-1</inkml:trace>
  <inkml:trace contextRef="#ctx0" brushRef="#br0" timeOffset="154114">11017 16913 18750,'-3'-2'4616,"1"0"-3983,2 2-1081,15-34-1474,14 26-1299,8-27 2158,12 35 0,-29 0 1,0 0-1</inkml:trace>
  <inkml:trace contextRef="#ctx0" brushRef="#br0" timeOffset="154980">11040 17138 25802,'50'-14'-17,"0"0"1,5 0-1,0 0-134,2-1 0,1 1-1123,-16 4 0,1-1 0,-1 0 949,1 0 0,-1 0 1,0 0-449,17-6 0,-1-1-388,0-3 1,-4-2 866,-13 5 0,-4-2 460,-1-1 0,-5 0 30,-3-5 1070,-9-7 51,-13 13 1539,0-7-1775,-6 11 614,0 4-1163,0 7 300,-2 3-708,0 3-80,-2 2 12,-3 10 45,-10 20-112,-1 8-9,2-2 1,0 1 8,-2 5-3,3-5 0,2-1 42,-1 0-17,1-2 84,6-15 6,10-29-40,5-8-10,2-5 111,9-14 68,6-11-40,5-3-117,-11 20 0,0 2-12,7-5 40,11 0-73,-14 19-11,8 0-23,-8 18-27,0 9-18,-1 13 18,-4-1-29,-1 12-145,-6 5-23,1-1-111,0 1 139,-2-20-369,16-7 375,-2-14 146,15-10 78,-4-12 95,2-13 84,-1-6 79,0-5 66,-1 2-10,-4 2-40,-6 8 6,-8 8-95,-8 10-56,-5 7-157,-3 4-6,-4 9 23,0-2 22,-4 8-27,4-7-7,0-1 29,2-3 251,0-2-262,-1-3-12,1 0-61,0-3-611,0-1-448,4 1-1451,4-1-5942,2 2 8502,0 2 0,-4 1 0,-2 1 0</inkml:trace>
  <inkml:trace contextRef="#ctx0" brushRef="#br0" timeOffset="155466">12655 16732 24323,'-14'0'1591,"3"1"-1333,11-1-79,-1 0-16,-2 4 5,-3 6-17,-6 9-34,-6 10-83,-2 8 0,0 5-29,7 0-27,6-3 50,15-5-11,9-7 33,16-8 14,-2-16 1,3-4 36,21-10-34,-18 0 0,-2-4 135,8-19 55,-9-7-22,-11-4-61,-7-4-73,-8 1-28,-4 6 11,-5 9-84,-1 11-17,-3 9-185,0 6-55,2 4-2062,-3 10-7102,1 5 8573,-1 5 0,3-5 0,2-5 0</inkml:trace>
  <inkml:trace contextRef="#ctx0" brushRef="#br0" timeOffset="156114">13123 17150 27118,'9'-47'216,"-1"0"1,3-4 0,2 3-155,10-5-578,-7 14 1,1 1 599,7-18 113,-5 12 0,0-1-12,5-12-13,-12 25 1,-2 5-173,-4 8 0,-5 9 0,0 7 590,-3 4-590,-3 8 250,-6 8-250,-5 15 0,-3 13 0,0 11-244,5 5 244,8-29 0,3 0 0,2 30 0,11-7 0,11-7 0,14-9 0,10-11 0,9-12 0,5-11 0,3-15 0,-31 2 0,-1-5 0,1-3 0,-3-4 0,1-3 0,-3-4 0,4-16 0,-2-5 0,-9 9 0,-1-1 0,-2-2-347,1-1 1,-1 0 0,-2-1 346,-1 0 0,-1 0 0,-2 1 0,-1-6 0,-3 3 0,-2 5 0,-2 4 0,-6-21 0,-2 22 0,-3 19 0,3 10 241,-6 17-241,-3 13 0,1 7 0,-1 5 0,1 0 0,2 1 269,-3 13 0,3 1-269,4-6 0,4 1 0,6 9 0,3-2 0,-1-15 0,4-1-516,14 20 0,5-3-178,1-10-637,0-7 1,2-1 1330,7-4 0,-11-8 0,-5-10 0</inkml:trace>
  <inkml:trace contextRef="#ctx0" brushRef="#br0" timeOffset="156358">14376 16188 27930,'-3'32'58,"0"0"0,3 5 0,3 0-55,6-4 0,2 1-661,2 12 1,0 2 645,-3-6 1,-2 1-73,3 12 0,-4 4-207,-5-14 0,-3 2 0,-2-1-1110,-8 11 0,-3-2 658,0-3 1,-7-4 742,-16-6 0,-2-8 0,11-9 0,-19 6 0</inkml:trace>
  <inkml:trace contextRef="#ctx0" brushRef="#br0" timeOffset="156791">15218 16680 21210,'23'-56'1432,"1"0"0,-5 3 0,-3 21-1202,-11 34 545,-8 24-618,-1 8-1963,-3 3 1,0 3 1912,-3 21-96,3-24 0,1 1 200,0 8 0,0-1-407,2-12 0,1-1-473,-2 16 0,-1-1-704,-3 11-3543,-4-18 1,-2-4 3188,-1-4 1,-8 9 0,19-34 0</inkml:trace>
  <inkml:trace contextRef="#ctx0" brushRef="#br0" timeOffset="156997">14862 16822 23198,'-21'-45'1273,"1"0"0,3 6 1,3 9-894,7 22-346,6 7 0,19 16-12,14 10-22,-1-3 0,4 2-603,10 3 0,3 1 589,-10-8 1,2 0 0,3 2-522,6 2 0,5 2 0,1 0 1,-4-1-2743,2 1 0,-3-1 0,1 0 2225,6 3 1,2 0 0,-10-3 0,-17-7 0,-8-5 0,-10-4 0</inkml:trace>
  <inkml:trace contextRef="#ctx0" brushRef="#br0" timeOffset="167355">3805 2834 9873,'0'-5'3863,"0"0"201,0 5-3372,-42-31-906,20 20 181,-7-6 1,-1 1-43,-12 14 247,11 3 13,-24 7 376,7 6-147,16-5 0,-2 2-241,-1 0 0,-1-1 396,1 1 1,0-1-49,3-1 0,2 0 470,-19 4-307,16-2-84,14-4-178,9-1 326,5 2 37,1 4-361,1 3 260,-1 7-448,1 5-80,0 7-87,1 6-66,1 7-633,0 8-1315,1-15 1,-1 0 1596,1 19 324,0-12 1,0 2-323,0-11 0,0 1 355,0 12 1,0 2 16,0 2 1,0 1 23,0 0 1,-1 0 43,1 1 1,-1 0 36,-1-1 0,1 0-31,0 0 0,0 0-21,0-1 0,0-1 18,1 2 0,1-1-15,-1 0 0,1-1-71,0 0 0,-1-1-62,1-1 1,0 0-10,-1-3 1,0-1-13,0-2 1,0 0-186,1-2 1,0 0 204,0-2 0,0 0-16,1-2 1,1 1-15,0-2 1,0 2 143,0 9 1,0-2 1198,-1-14 0,0-1-1240,-1 13 1,0 1-128,-1 15 48,-1-23 0,0 1 1,-1-1 0,0-1 26,0-2 0,-1 0-3,0-2 1,0-2 796,0 27-1028,3-8 94,6-8 682,3-8-643,8-8-105,3-6-91,4-5 511,2-3-605,8-2 100,-9-6-1395,21-5 1714,11-20 1,-23 11 0,8-9 0</inkml:trace>
  <inkml:trace contextRef="#ctx0" brushRef="#br0" timeOffset="175414">6401 8020 12939,'-54'-7'2209,"-1"0"0,7 2 1,12-1-1315,26-3-1000,9 3 370,18-1 349,13 1-235,32 0-1021,-21 3 1,4 1 683,13 0 1,3 0-10,-13 1 1,3 0 0,0-1 97,5 1 0,2 0 1,3-1 74,-3 1 0,4 0 1,-1 0-1,-3 0-325,-2 0 0,-2 0 0,2 0 191,1 1 0,4-1 0,-1 0 0,-5 0 48,-4 0 1,-4 1 0,1-1 9,10 0 0,2 0 0,-1 0-2,-4 0 0,-1 0 0,-2 0 7,-5-1 0,-1 1 1,-1-1-464,21 0 1,-6-1 141,3-1-186,-32 1 223,-71 1 57,3 1 1,-6 1 9,-13 0 0,-4 0 34,13 0 1,-1 1 0,-3 0-3,-4 0 0,-2 0 0,-1 1 21,-4 0 0,0 0 0,-1 1-237,13 0 1,0-1 0,0 1 0,-1 0 275,0 0 1,0 0-1,-1 1 1,1-1-7,1 1 1,-1-1-1,1 1 1,0 0 24,-14 1 0,1 0 1,0 1-291,5-1 1,1-1 0,2 1 280,3 0 1,1-1 0,4 1 319,-6-1 0,1 1-190,8-2 1,-2 1-1,9-1 2,-5 0 1127,-20 1-1042,76-6 21,22-4-171,-2 1 0,4-1 434,14-1 1,5-1-512,-12 3 0,3-1 0,3 1-6,0 0 1,4 0 0,2 0 0,-2 1-24,-3 0 1,0 0 0,-1 0 0,1 1-125,0-1 0,-1 1 0,0 0 0,0 0-67,1 1 0,0 1 0,-1 0 0,-3 0-1454,5 1 1,-2 1 0,0 0 1646,3 1 0,1 0 1,-6 1-1,1-1 1,-7 1-1,0 3 0</inkml:trace>
  <inkml:trace contextRef="#ctx0" brushRef="#br1" timeOffset="191680">18036 10879 18336,'0'-4'3528,"0"1"-3309,0 3 409,-18 22-119,-10 22-338,0-6 0,-4 4-930,7-8 1,-1 2 0,-1 0 789,-5 5 1,-1-1 0,0 0-25,6-7 1,0-1 0,-2 2-14,-2 2 0,-2 3 1,0 0-1,2-3-26,3-1 0,1-1 1,0 0 12,-5 5 0,-1 2 1,2 0-118,3-2 0,2-1 0,2-3-10,2-6 0,2-1 82,-4 7 0,-1-4-295,-19-2 124,11-27 5,-18-13 140,17-8 34,-7-20 98,23 12 1,2-1 49,0-1 1,2-2 58,1-4 0,3-1 163,1-20-1326,6 5 1326,2 6 537,3 7-554,0 10-135,1 9-167,-2 10 10,-1 11 40,0 13 3403,0 16-3409,0 16-27,0-2 2,1-8 0,2 0-315,8 14 326,0-15 1,3-2 24,28 12-14,-13-27 1,3-4-344,7-3 1,2-3 309,6-4 0,1-2-1,-9-3 1,2-2-100,1-2 0,3-1 0,-4-2-413,1-1 1,-1-2-1309,15-3 1,-3-1-3885,0-5 5702,-16 0 0,-26 11 0,-3 1 0</inkml:trace>
  <inkml:trace contextRef="#ctx0" brushRef="#br1" timeOffset="192190">15447 12888 18537,'19'-54'997,"1"0"0,-1 0 0,-2 7 0,0 1 1,-2 7-198,5-13-385,-9 24-387,-6 16-34,-5 17 34,0 6 6,-8 44-29,2-26 1,-1 4-618,-5 18 0,-1 5 567,-2 0 1,-1 0-44,4-14 0,0 0 1,-1 0-147,1 0 1,-1 1 0,0 0-173,1 1 1,0-1 0,0-2 21,-1 6 1,1 0-1337,0 15 1,1-3-389,6-25 0,1-2-1639,-1 11 0,1-3 3032,3-4 1,1-21 0,0-11 0</inkml:trace>
  <inkml:trace contextRef="#ctx0" brushRef="#br1" timeOffset="193296">15209 13238 20599,'4'-48'117,"12"16"-145,30 52-17,-9-5 1,-1 0-470,18 6 461,-13-8 0,0-2-26,18-4 65,-21-4 0,1-2 22,-2-4 1,0-1 10,-2-2 1,-3-2 36,15-7 370,-3-11-134,-26 8 94,2-10 146,-15 9 12,-6 4-169,-5 3 149,-6 6-440,-5 6-39,-4 8-11,-2 7-40,2 8-16,7 5 5,8-1 6,10-2 5,8-5 29,7-7 33,7-6 11,3-8 6,4-9 67,0-7 61,-6-6 208,-5-17-179,-13 10-12,-12-8-39,-10 17-33,-10 7-45,-6 5-40,-2 5-16,0 10-39,2 7-12,4 11-11,4 8-39,6 6-117,8 4-214,12 3-285,12-1-403,17-2-203,12-8 452,-17-20 1,2-4 231,4-2 0,1-3 115,3-3 0,0-3 274,1-3 0,-1-3 294,-3-2 1,-2-3 386,21-17 214,-16-3 49,-14-1-2647,-8-4 2328,-8 13 828,-3-2-508,-5 16-145,0 2-561,-1 5 16,-7 21-22,-1 4 3392,-7 21-3403,-2 0-28,1 2 11,2-3-11,2-6 5,4-9 17,4-11 589,7-17-522,1-4 6,4-11 84,4-6-6,3-6 6,7-8-16,2-1-51,1 5-28,6 3-3471,-4 12 3404,-1 6-12,-8 7-16,6 8-1,-2 11 7,4 6 16,-10 4 0,-6 5-17,-6-6 3370,0 6-3427,-3-2 46,0-6 73,-1-10 68,0-5-29,2-12-40,3-6 29,5-11-28,2 0 89,14-20-22,-5 13-11,8-8-34,-8 14-55,-5 9-40,0 8 16,-8 3-16,3 6-123,0 12-90,0 5-280,3 13-773,1 12-1070,4-3 57,1-1-7524,10-5 9282,-13-19 1,0-1-1,-12-12 1</inkml:trace>
  <inkml:trace contextRef="#ctx0" brushRef="#br1" timeOffset="193724">17196 13489 10870,'3'-4'9768,"-2"1"-5786,-1 3-3903,14-24-1,-16 46-67,12-27 34,-15 37 0,-7 13-28,3-5 8,-4 14 0,-3 5-8,5-17 0,0-1-258,-1 7 1,0-2 285,-2 11 291,10-40 6,4-20-207,0-12 5,4-35-115,-2 19 0,1-1-348,1-4 1,0-2 341,2-8 1,1-2 16,1 6 1,0-1 35,0 2 1,1-3 0,1 1-1277,7-17 1,1 4 1253,-4 9 1,1 3 5,5 5 0,0 6-17,2 8 39,15-8-33,8 17-45,-13 3 0,14 15-17,-24 15 500,0 3-494,-1 33 3403,-14-22-3392,-6 5 0,-5 2-51,-17 4 23,-7 7-104,3-29 1,-3-3-703,-26 5-3737,9-10 0,-1-2 3892,10-5 1,2 0 0,-24-1 0,36-5-1</inkml:trace>
  <inkml:trace contextRef="#ctx0" brushRef="#br1" timeOffset="219491">6989 9038 7582,'-45'2'2966,"-1"-1"1,5 1 0,9-1-2463,20 0-358,6 0-85,5 0-89,1-1 711,9 6-257,1-1 50,13 3 23,6-1-84,13-3-119,18-2-704,-22-1 1,2-1 438,-7-1 0,2 0 33,26 0 1,2-2-40,-17 1 0,0-1-14,-2 0 0,3 1 1,-2-1-7,11 0 1,-2 0-9,0 0 0,-1 1 6,-1 0 0,1 0-14,-1 1 0,1 0 5,0 0 0,1 0 3,1-1 1,1 1-4,2 0 1,1 0-7,3-2 1,-2 1 5,-11 0 1,-1 0-1,12 0 1,1-1 16,-1 1 0,0 1-11,0-1 0,0 1 3,-16 0 1,-1 1 0,-2-1 2,4 1 0,-2 0-6,-3 0 0,-1 0-186,-3 0 1,-1 0 185,-1 0 0,0 0 11,0 0 0,0 0-3,1 0 1,0 0-4,2 0 1,0 0-1,1 1 1,0-1-17,0-1 0,1 1 11,-1-1 0,-1 0 5,-2 0 1,0-1-6,27-1-45,-6 1 51,-5 0 16,-2 0-16,-13 0 5,16 1-2312,-5 1 2279,0-1 16,-3 1 258,-1 0-246,-5 0 28,14 0-28,-14-1 0,-4 0-1,-5-2 3391,-2 1-3385,-8 0 40,7-1-40,-8 1 6,9 0-17,-4-1 11,1 0 0,1 0-16,0-1-510,-1 0-5087,-6 0 5602,-6-1 0,-7 3 0,-3 0 0</inkml:trace>
  <inkml:trace contextRef="#ctx0" brushRef="#br1" timeOffset="257557">20043 10609 6355,'51'0'24,"-1"1"0,1-1 0,-1 0 0,5 1 0,2 0 0,-1 1 0,-5-1-24,-3 2 0,-4-1 0,2 1-859,11 0 1,3 1 0,-1-1 850,0 1 1,-2-1-1,-2 1 11,9-1 0,-2 1 32,-10-1 1,1 0-1,-4-1 32,-6 0 1,-1 0 102,15 1 0,-3-1 43,3 0 654,-21-2-27,-19 0 275,-10 0-678,-10 1 818,-9-1-1216,-14 1-33,-19-1-12,12 0 1,-3 0-303,-7-1 0,-3 0 336,-8 0 0,-1-1-9,-6 0 1,-2-1-11,19 2 1,-2-1-1,1 1 8,-3-1 0,1 1 0,1 0 2,-10-1 1,1 1 9,5 0 1,-3 1 0,4-1-1498,2 1 1,1-1 1475,-17 1 1,2 0-1,20 0 1,3 0 19,-23 1-23,16 0-100,15 0-134,14-1-10,9 1 357,8 0 3834,7 2-3593,15-1-3555,23 2 3241,1-1-17,8-1 0,6 1-522,-10-1 0,4 1 494,-2 0 0,5 0 0,0-1-646,-4 1 1,-1 0 0,0-1 643,2 0 0,0 1 1,-1-1 8,-2-1 1,0 1-1,-2-1-94,-4-1 1,-1 1 0,-2-1 114,4 0 0,-3-1 53,5-2 0,-6 0 1794,-3-1-1869,5-3-349,-33 5 343,-9 1 0,-3 1 0,-1 0 0</inkml:trace>
  <inkml:trace contextRef="#ctx0" brushRef="#br1" timeOffset="264297">4009 8324 19258,'3'-39'-1228,"-1"7"794,-2 31 205,0 0-101,-4 5 1180,-5 4-225,-7 8-202,-5 3 159,-5 2 488,0 0-48,-1-2-106,-6 1 11,10-8-849,-3 1-44,-7 0-60,3-1-339,-17 5 27,9-4-10,2-1 39,10-5 82,3-1 244,10-4-263,3 0 26,4-1-69,5-1 209,1 0 392,1 2-589,0 1 150,1 7-24,0 5 239,0 0 33,-1 14 224,0-7-596,1 6 24,2 5 521,-1-11 103,5 40-135,-5-30-235,1 0 0,-1 2 109,0 13-144,1 2 53,0 8-4002,2-10 4075,3 1-122,2 1-125,4-1-133,0-1-66,1-1-86,0 0 46,-3 1 54,-4-11 251,1 21 228,-5-17 117,1 20 198,-2-3 51,-2-19 105,0 12 83,-2-19 4003,1 9-4300,-1 0-174,0-1-92,0 1-53,0 0-95,0 0-48,0 0-26,0-1-29,0 0 180,0-3 174,0-2 5,0-1-22,2-2-90,2-1-17,0 6-73,-1-11 86,-2 9 86,-1-10-133,-1 8 69,-2 1 120,-2 1 165,-2-1 222,1-1-38,1-8 95,-3 10-68,3-12-65,-4 9-41,2-10-53,0-1-342,0-1-20,1 1-144,-1 1 54,1 3-152,-1 4 5,0 1-127,-1 2-131,2-1 163,2 0-163,2-1 43,1-1-3523,4-1 3279,1-7-96,14 5-655,2-11-75,19 3 247,10-10 281,-1-6 852,11-8 0,-2-2 0,-18 3 0,2-1 0,0-1 0</inkml:trace>
  <inkml:trace contextRef="#ctx0" brushRef="#br1" timeOffset="270257">3580 12682 11935,'-11'-6'104,"7"1"135,16 6 708,15 0-439,3-1 98,31 1-351,-21-3 0,5 0 0,-3 0-1120,5 0 1,3 0 976,8-2 0,8 0 0,-4-1-344,-16 1 0,-3 1 0,1-1 354,1 0 0,0 0 1,3 0-84,9-1 0,3 0 0,1 1-65,0 0 0,0 0 0,1 1-12,1-1 0,-1 1 0,2 0-367,-11 1 0,1 0 0,-1 1 1,-2 0 363,6 0 1,-3 0 0,-2 1-44,11 0 1,0 1-426,-18 0 1,5 0 0,-1 1 0,-2 0 463,2 1 1,-3-1-1,1 1-6,9 1 1,1-1-1,3 1-41,-6 0 0,3 1 1,-1 0-1,-3-1 48,1 0 1,-2 1 0,2-1 11,2 0 0,4 1 0,0 0 0,-3-1-2,5 1 0,-2-1 0,-2-1 22,-1 0 1,-2-1 0,0 0 5,-5-1 0,0 0 0,-2-1 195,-4 0 0,-1-2 0,-1 1-100,13-2 1,-2-1 120,-6-1 0,-3 0 14,17-2 47,-23 2 1,-3 1-160,-2 1 1178,20-3-1206,-29 5 964,-3 0-1031,-7 1 528,-6 0-719,-2 0 3236,4 0-12893,18 0 8820,-14 0 1,6 0 0,-21 0 0</inkml:trace>
  <inkml:trace contextRef="#ctx0" brushRef="#br1" timeOffset="271082">8868 12554 6101,'-41'11'550,"1"0"1,2-1 0,11-2 1541,23-7-1705,2 0 2309,2-1-2057,10 3 395,8-1-418,22 1-157,20-2-319,-19-2 1,2-1-18,9 1 1,3-1-74,-14 0 0,1 0 1,2 0-1006,15-1 0,3 1 0,-3-1 970,-15 1 0,-3 1 0,3-1 9,17 0 0,3-1 1,-4 1-446,-2 0 1,-2 1 437,-12 0 0,1 0 0,-1 0 19,12 0 0,-3 0-33,-8 1 0,-2 0 19,-8 0 1,-2 1 77,24 1 29,-8 0-56,-1 0-11,-1-2-23,-1 0 600,-5 0-712,-7 0 2584,-10 0-4796,-5 5 2285,-9 0 0,-4 0 0,-3-2 0</inkml:trace>
  <inkml:trace contextRef="#ctx0" brushRef="#br1" timeOffset="277398">8146 18243 17148,'-3'-42'902,"1"0"0,-1 3 0,1 13-885,2 24-124,0 2 85,0 6 134,0 9-22,2 19-96,-2 1 0,0 3-58,1 2 0,0 1-194,-1 1 0,-1 2 109,-1 2 1,-1 0-79,1-10 0,0 0-1075,-2 14 0,1-1 114,1-16 1,0 0 1187,0 13 0,0-5 0,1-14 0,-1 11 0</inkml:trace>
  <inkml:trace contextRef="#ctx0" brushRef="#br1" timeOffset="278623">8036 18043 7201,'-5'1'2106,"1"0"145,4-1-1931,42 0-136,-9 0-108,4 0 0,2 0-468,23 0 417,-27 0 1,1 0-10,4-1 1,1 1-1618,5-2 1,1 0 1634,5-2 0,0 0-20,-10 0 0,3 0-290,5-1 1,5-2-1,-3 1 321,-10 1 0,-1 1 0,3-2-9,3 1 0,4-1 1,0 0-1,-3 1 7,-2 0 0,-3-1 0,5 1 66,5 0 0,5-1 1,1 1-1,-4-1-16,2 1 0,-3 1 1,4-1-30,1 0 1,6-1-1,-1 1 1,-5 0-340,-4 1 0,-4 0 0,4 0 335,2 0 0,5-1 1,-1 1-1,-3 0-342,-2 0 0,-2 1 0,2 0 311,2-1 1,3 0-1,1 0 1,-6 1-2,-7 0 0,-3 1 0,2 0 61,15-2 1,2 0 0,-4 1 467,0-1 1,-1-1-444,-6 2 0,4-1 0,-5 0 243,5-1 0,-4 0-211,-7 0 0,-2 0-51,17-1 316,-27 1 0,-4 1-389,0 1 1833,23-2-1827,-28 4 1556,7 3-1607,-15-1 761,-2 6-738,-10-3 460,1 2-415,-5-4 50,0 0-17,-1-1 331,1 0-84,0-1-118,1 0-117,-1 0-46,0 0-21,-1 0 122,0 2-33,-1 1 303,0 6-146,0 1-73,0 8-112,0-4 107,0 17-130,0-2-38,1 19-74,3 4-5,0 9 17,2-10-45,-2-10 0,1-1 45,0 2-1,-2-3 1,-1 0-68,-4 19 79,-3-2 0,-7 3 28,-4-17 0,-8-3 0,-6-3 34,-7-2-45,-7-2 140,-2-5 101,-1-4-343,0-5 163,-4-5-44,-10 1-4,24-8 1,0 0-17,6 0 0,-1-1-328,-11 1 1,-2-1 313,-8 2 0,-2-1-738,-3 0 1,-4 1 754,14-2 0,-3 0 0,1 0 11,5 0 0,0-1 0,2-1-446,-10 2 0,-2 0 431,-1-2 0,-3 0 1,5-1 16,10 0 1,-2 0-318,0-1 1,-8 0 0,0 0 0,4 0 285,-11-1 1,0 0 9,3 1 1,-4-1-1,3 0-91,9 0 1,2 0 0,0 0 105,-1 0 1,-1 0-1,3 0-2,-9 0 1,-1 0 25,3-1 1,-3 1 0,2-1-15,-2 0 0,0 0-3,4 0 1,-4 0 0,2-1 37,11 1 1,2 0-1,0 0 194,-20-1 0,2 1 17,15 0 0,-1 0 7,-14 0 1,0 0 321,23 0 0,0-1-374,-15 1 1,1-1-87,16 0 1,2 0-276,-23-3-915,15 1-3424,17-2 622,14 0 3722,9 1 0,3 2 0,0 3 1</inkml:trace>
  <inkml:trace contextRef="#ctx0" brushRef="#br1" timeOffset="279183">8953 18397 9778,'0'-6'8686,"0"1"-6176,0 5-1805,3-61-391,-1 45-286,2-45 0,-4 66 34,0 6-45,0 12-28,0 12-23,-2 9-174,1-6 1,-1 1-750,0 23-605,3-21 0,2 0-5731,8 10 6469,3-11 0,-4-17 0,-3-13 0</inkml:trace>
  <inkml:trace contextRef="#ctx0" brushRef="#br1" timeOffset="279506">9622 18107 13088,'0'-5'6122,"0"1"-2151,0 4-3786,-15-49-112,11 37-45,-11-34-12,16 49 1,12 34-39,-5-12 16,1 9 1,0 3-518,-5 25 509,-1-23 0,-2 4-81,-1 11 0,-2 2-37,0-8 1,0-2-26,-1-1 0,1-2-440,0-5 1,0-3-3454,1 12 4019,3 16 1,-1-32 0,1-3 0</inkml:trace>
  <inkml:trace contextRef="#ctx0" brushRef="#br1" timeOffset="280133">10390 18455 11825,'-2'-46'520,"-1"0"1,-1 6 0,4 8 2094,10 16-2547,-2 10 1413,-1 8-1414,2 7 843,6 23-904,-5-4-45,1 30-17,-8-9-3,-3-8 0,-1 0 39,-1-7 1,0 0 1768,-1 2 0,0-2-1530,-3 8-158,0-13-4,4-12 346,-1-3 168,2-8-487,0-3-140,2-23 202,5-9-23,2-7 0,1-1-509,5-15 481,0 12 0,2-1 28,0 7 1,1 2-57,12-20 3,-5 16 0,0 6-42,-2 10 0,17-5 0,-13 22-45,17 17 17,-5 8-17,9 20-87,-23-15 1,0 1-611,-2-2 0,0 1-4202,10 9 1,-2-2 3436,4 2 1,-2-3-1,-26-28 1</inkml:trace>
  <inkml:trace contextRef="#ctx0" brushRef="#br1" timeOffset="281889">10825 18496 16376,'55'-1'747,"-23"0"1,1 0-583,8-1 0,3-1-1614,7 0 0,3-1 1495,-13 1 1,1 0 0,3-1-5,0 0 0,4-1 0,0-1 0,0 1-835,14-2 0,-1-1 0,0 1 801,-15 1 1,0 0-1,0 0 1,1 0 3,2-1 1,1 0 0,0-1 0,-1 1-82,6-1 1,-1 0 0,5-1 89,-10 2 0,3-1 1,2 0-1,0 0 0,-2 1-6,4-1 1,-3 1-1,1-1 1,0 0-269,6-1 1,1 0-1,-2-1 1,-5 1 263,-6 2 0,-5 0 1,1-2 16,1 0 0,0-2 0,-3 1 227,0-2 0,-3-1-185,4 0 0,-4-1 2507,14-17-2392,-34 11 1546,-24-2-1675,-23 8 22,-6 3 1,-3 2-23,-10-3 847,1 3 0,-1 1-555,-17 3-1546,31 2 1,-1 1 1393,-8 0 0,0 1 158,-22 0-280,20 0 1,2 0 115,-16 1-139,13 0-29,28 0 433,12 2-315,15 1-79,2 1 17,23 2 1,4 0-40,4 1-33,-3-1 0,2 1-128,-11 0 1,0 0 124,1 1 0,1 3-20,16 6 0,0 4-3,-11-2 1,-3 2-15,2 5 1,-5 1-1,-1 11-2421,-18 18 2063,-14-26-2091,-9 2 0,-4 1-7348,-10 3 9449,-5 4 1,13-21-1,10-14 1</inkml:trace>
  <inkml:trace contextRef="#ctx0" brushRef="#br1" timeOffset="283390">13781 18066 14763,'-9'-58'1482,"-1"0"1,2 6 0,1 7-604,1 14-462,3 12 400,-1 3-543,3 12-246,-2 0 19,1 16-14,-2 4 3,-2 12 1,-2 6-48,0-4 0,-1 3-371,-5 17 1,0 3 319,0-4 1,0 1-15,-1-1 0,1 2-151,1 4 1,2 0-710,2-6 1,3-1-903,0-5 1,2-3-5651,6 21 6698,2-29 1,0-14 0,-1-11 0</inkml:trace>
  <inkml:trace contextRef="#ctx0" brushRef="#br1" timeOffset="284167">13684 17884 9363,'-5'-4'1367,"2"0"-1194,3 4 68,80-22-45,-47 16 0,2 0-509,10-4 0,7-1 0,-2 1 568,12 2 0,-1 1-429,-16 1 1,0 0 0,1 0 369,2-1 0,1 1 0,0-1 200,2 0 0,0 0 0,1 0-58,2 0 0,1-1 0,-1 1-633,3 0 0,0 1 0,0-1 403,2 1 0,1-1 1,0 1-12,1 0 0,0 1 0,-2 0-56,-11 1 0,-2 0 0,3 0-307,1 0 1,4 0-1,0 0 1,-4 1 339,-1 0 1,-4 1 0,3 0-7,1-1 1,2 1 0,1-1-1,-4 1 53,2 1 0,-3-1 0,-1 1 92,17-1 0,-3 0 53,-10 1 0,-2-1 438,-11 1 1,-3 0-72,12-2 1308,-23 2-1364,-13 1 1666,-8 0-1430,-1 0 305,-1 4-967,-1 5 17,-2 10 84,-8 32-218,3-15-23,0 0 0,0-1-423,1 2 389,1-4 1,0 3-18,3-3 1,0 2-372,-1 10 1,2 2 354,0 3 0,2 0 0,1 2 0,0-1-6,1 0 0,-1 1-1541,-1 8 0,0-2 1569,0-20 0,-2 0 68,-2 9 0,-2-4 72,-9-1-215,0-12 0,-2-1 47,-10 7 76,2-10 0,-3-2-122,-23 4 82,15-12 1,-3-2-27,-4-1 0,-1-2 10,-4-2 0,-1-2-11,-3-1 0,0-2-26,-1-1 1,0-2 44,-1 1 0,-1-2-19,1-1 0,0 0 2,13 0 1,-2 0 14,1-1 1,-3 0 0,0 1 14,0-1 1,1 1-1,-1 0 635,1-1 0,0 1 0,-2 0-594,-10 0 1,-1 0-1,1 0-437,13 0 0,2 1 1,-2-1 404,-12 0 1,-2 1 0,0-1-40,-1 0 1,0 1 0,0-1-40,0 1 1,-1-1-1,2 0-41,0 1 1,2-1-1,-1 1-166,4 0 0,-1-1 1,2 1-285,3-1 0,1 0 1,0 0-1484,-16 0 0,2-1 1672,5-2 1,6 0 0,-7 0 0,17-1 0</inkml:trace>
  <inkml:trace contextRef="#ctx0" brushRef="#br1" timeOffset="284891">14227 18369 13855,'7'-3'3769,"-1"0"-3063,-6 3 264,0 0-545,45-19-206,-30 14-74,33-13-61,-42 20 213,-3 3 224,-6 6-348,-5 1-50,-8 4-55,1-7 116,-8-1 63,3-5 50,-5-1 230,0-11-253,7-7-3425,5-13 3235,9 4 50,9-13-44,13-2-28,3 3-23,4 4 28,5 15-56,-14 12 23,15 3-73,0 23-17,2 9 3414,-1 8-3437,-17-6 1,-4 1 39,-2 5-17,-7-1 0,-6 3-106,-19 18-765,-4-12 0,-3 0 957,10-15 1,-2-1 103,-16 11 1,0-3-521,-5-5 375,-6 2 212,-8-10-72,18-17-207,0-3-62,18-20 134,22-4 1568,3-1-1556,11 1 409,-2 11-348,23-4-95,14 3 8,-18 5 1,1 0-523,29-2 186,-26 3 1,1 1-1620,5 0 1,1-1-1734,1-1 0,0-1 3058,3 0 0,-4 0 0,-1-1 0,-20 2 0</inkml:trace>
  <inkml:trace contextRef="#ctx0" brushRef="#br1" timeOffset="285249">15004 18128 14969,'5'-39'3453,"-1"0"0,-1 4-2834,2-8 1,-1 2 231,-3 20-526,0 4 89,-1 8-403,0 8 12,0 10-29,2 12 6,1 20-67,2 19 17,-1-4-18,-1 5-627,-3-15 1,-2 2 627,-2 2 0,0 2 25,-1 9 0,0 1-3,-1-8 0,-1-3 73,2-15 0,0-4 224,-3 20-146,0-14-229,1-13 146,0-6 44,2-6 90,2-7 1338,2-3-1349,1-3-129,0-4 33,0-3-543,1-5-1601,2-2-7154,3 0 9248,1 3 0,-1 4 0,-3 4 0</inkml:trace>
  <inkml:trace contextRef="#ctx0" brushRef="#br1" timeOffset="285733">15469 18168 18313,'-6'-3'3086,"2"1"-3013,4 2 768,0 0-505,-27 38-185,19-18-8,-8 16 0,0 4-59,9 13-84,0 1 0,3 0 5,3-25 23,0 3 56,1-10 208,0-9 727,0-8-762,1-21 91,2-4-57,4-22-11,6-3-28,5-6-78,5 1 16,1 7-83,1 11-57,-6 13 23,8 7-95,-6 8 44,13 8-22,-2 8-22,2 9 10,2 9-116,-3 4-472,-4 6-1635,-5 5-5220,-7 3 7455,-8-6 0,-4-16 0,-4-12 0</inkml:trace>
  <inkml:trace contextRef="#ctx0" brushRef="#br1" timeOffset="286566">14988 18013 12096,'0'-7'7556,"-1"2"-6842,1-29 0,2-8 390,3 10-712,-3-13 0,3 2 95,3 21-190,-1 9-84,-1 6-129,-2 5 0,0 3 34,1 6-57,3 8-5,5 25-1755,-6-3 1,-1 3 1681,4 21 5,-5-15 1,-1 0-39,-3 10 16,0-20 1,0 0-4,-2-2 1,0 0 8,0-1 0,-2 0-158,-4 30 191,-3-1 29,-3-1 44,1-3-10,2-3 128,5-8 56,2-8-185,2-9 22,1-5 3334,0 0-3243,1-1 21,1-2-10,1-4 295,-1-5-385,-1-4 67,0-3-79,0-1-156,-1-3 224,0 1 5,1-3-22,-1 2-89,0-1-124,1 1 112,-1 0-5,1 0-79,-1 0 162,0 1-1506,0-2 1389,3-7 0,-2 4 0,2-4 0</inkml:trace>
  <inkml:trace contextRef="#ctx0" brushRef="#br1" timeOffset="287740">16484 18318 8142,'-12'1'3559,"-19"0"1,-7 1-569,-23 3-2703,20-2 0,-1 0 217,-16 5 257,24 1 134,-3 0-555,5 0-223,6-3-85,19-3 303,11-2-123,5 0 118,21-1-112,16-2-158,-12 1 1,4-1 2,18-4 1,2-1-480,-4 2 1,0 0 417,0-1 0,0 0 8,-3 2 0,0-1 17,-1 0 0,-2 0-14,-8 1 0,-1-1 5,8-3 1,-4-2 18,-5-6 130,-2-8 17,-18-3 22,-22-6-89,-13 4 50,-14-1 39,-3 8-61,5 7 1082,-4 1-646,5 4-279,6 3 66,2 2-313,16 3 28,1 1-112,3 0 0,18 5-3358,3 5 3363,10 2-52,23 19 75,-24-10-3,-1 1 1,2 4-29,-8-2 0,-2 2-14,-1 0 1,-1 2-35,12 23-403,-23 12 118,-12-29-952,-7 4 0,-5 2-8515,-18 13 9627,16-24 0,1-2 0,-8 6 1,18-23-1</inkml:trace>
  <inkml:trace contextRef="#ctx0" brushRef="#br1" timeOffset="288599">17522 18073 18212,'0'-4'6016,"0"1"-5109,0 3-929,-6 6 22,3 5-22,-6 35-6,3 1 11,3-12 0,0 1-33,-2 23 33,0 2-22,0-16 33,0-7 23,2-20 235,1-10 112,0-5-207,9-28-84,-3 7 101,13-37 22,-2 12-90,-5 13 0,2 0-11,1 0 1,0 0 117,15-24-68,-2 10-44,0 10-3426,1 10 3297,-8 12 56,7 6-28,-5 14 11,6 7 1,-6 4-40,12 22 5,-10-10-50,13 14 3381,-8-11-3448,-1-7 34,-7-8-280,7-3 156,-10-11 140,4-1 34,6-17 79,-1-4-6,3-4 61,12-16-5,-15 8 39,10-12 5,-15 10 35,-5 6-74,-7 7 140,-2 0-78,-5 9-95,0 0-50,-2 6 10,0 6-22,-3 7 6,-2 10-11,-4 13-6,-1 7-23,2 3 1,4-2 33,10-5-39,6-4 34,3-10 5,17-2 0,-5-13 68,14-3 10,-2-14-38,-1-10 38,-3-11-22,-4-11-16,-10 6 117,0-22-56,-12 20 39,0-15-11,-9 19 22,-5 5-16,-1 7-79,-1 5-28,4 6-5,0 4-112,2 5-303,0 3-890,5 6-1804,3 9-230,2 2 2485,3 5 0,-7-13 0,-1-1 0</inkml:trace>
  <inkml:trace contextRef="#ctx0" brushRef="#br1" timeOffset="289257">18759 18361 19860,'-3'6'3943,"2"0"-3411,1-6 117,0 0-363,64-35 34,-28 12-823,8-5 1,0-3 631,-9-3-1265,-1-13 1,-1-5 1214,-1-1-25,-11 15 0,3-5 0,-4 3 41,-5 5 0,-3 1-8,1-7 0,0 0 11,-5 5 0,-3 1 70,-4-22-50,-8 10-6,-6 13 605,-5 11-711,-2 11 3369,-4 11-3381,-5 14 6,-6 15-11,7 2 11,8 4 0,1 5-400,8-8 1,1 3 385,-4 15 0,2 3 11,6-8 0,3 0-42,3 0 1,4-2 2,2-2 0,3-2-9,5-3 1,2-2-207,14 16 229,-2-21 0,3-3 6,14 0 47,-12-10 0,2-4 31,21-8-17,0-17 3,-26 0 0,-1-4-23,0-7 1,-1-3-9,-5 4 1,-1-4-225,0-5 0,1-6 0,-3 2 235,3-6 1,-2 0-350,-1 2 1,0-4 0,-1 2 331,2-9 1,-4 0 2,-3 2 1,-3-1 27,-2 3 0,-3 1 6,-2 3 0,-2 1 251,-1 5 0,-2 3-198,-5-22 28,-4 16-101,1 20 174,-3 8-163,3 15 636,-7 11-669,1 2 51,-17 39-90,10 5 14,7-24 1,1 4 20,6 1 0,3 4 1,1-1-17,1 6 0,2 1 12,1-2 1,2 3 0,0-2-52,2 12 0,1-2-1612,1 0 0,-1-3 1382,-1-12 1,-1-1-3204,-1 17 0,0-2 3160,-1-25 1,0-1-1,-1 5 1,1-4-1,0-8 1</inkml:trace>
  <inkml:trace contextRef="#ctx0" brushRef="#br1" timeOffset="299965">21539 11370 13176,'-1'-4'106,"0"1"1516,1 3 94,-20-38-1482,13 24-115,-14-27 461,19 32-547,1 4-635,1-1 512,0 4-257,1 1 18,1 1 1782,4 0-160,6 3-212,9 1 259,8 2-52,11 3-118,6 2-45,6 1-553,3 3-870,0 2 50,-12-2 165,-12-3 1,1 2-155,12 8 84,-12-5 1,-1 1-200,18 15-88,-2 5-67,-3 2-320,-2 3 229,-3 1 3,-5 1-1366,-16-17 0,-2-1 1332,5 10 13,2 15-27,-14-16-113,-1 11 16,-3 2 142,-4 2 184,0 3 114,0 2 40,2-2-15,3-3 79,1-2-1902,1 0 2096,-2 0-51,-2 3 2108,-1-1-2178,-6 4 151,-3 0 129,-6 3 68,-5 2-83,7-29 0,-1 0 27,-2 2 1,0-2 136,-9 18-122,3-13 0,0 0-14,-9 11-107,7-14 1,-1 0 35,-15 16-4,-3-1-55,19-24 1,-1 0-16,-1 0 0,0 1-154,-3 1 0,-1-1 140,-1 2 1,-2-1 86,-1 1 1,-2 0-17,0 0 1,-1 0-2,-2-1 1,0 1 27,-1-1 0,0 0-28,8-6 1,-1 0 31,-15 9 0,0 0-13,13-8 0,-1 0 16,-15 8 0,-2 1-467,7-5 0,1-1 237,-3-1 0,0-1-7,-2 0 0,0-1-51,-2-1 1,0-1-9,-1-1 1,-1 1-7,-1-1 0,0 0 1,-1 1 0,2-1-11,11-4 1,-1 0 180,-18 8 0,0-1 29,18-5 0,0 0-9,3-1 1,-3 1-1,2-1 6,-8 4 1,3 0-1,1 0 0,1 0-6,0 1 1,3-2 2,9-3 1,0 0 16,-10 8 1,0 0 7,-12 10 1179,17-8 0,0 1-1198,9-5 0,2 0 5,0 2 1,2 0 3,-11 15 7,10-8 1,1 1-14,0 2 0,0 2 0,1 2 0,4 7 68,5-13 0,3 1-51,2 20 106,9 1-96,6-2 35,7 2 72,4 1 28,2 5-76,-8-27 1,0 0 5,0 3 1,0 0-1,2 3 0,1 0 6,-1 2 0,1 0 55,6 10 1,-1-1-112,-6-16 0,0 1 53,8 11 1,-1-1-7,-7-15 1,-1-1-18,3 8 1,0 1-26,-2 0 1,-1-1 436,-1 0 0,-1 0-397,-1 8 0,-2-1-48,3 17 27,-7-27 1,-2 0-14,-1 2 0,-2-1-8,-2 25-29,1-17 1,-1 2-4,-2 0 1,0-2-19,-2 15 7,-1-6 1,1-2 102,0-4-117,0-2 1,-1 2 39,-4 13-20,4-22 1,-1 2 2,0-3 0,-1 0-9,0-1 1,-1-1 19,0 1 0,-1 0-8,-2-1 0,0 1-29,0-1 1,-2 0 5,0 0 1,0-1-4,-1 0 1,1 0 0,0 1 0,-1 0-9,2 1 0,0 0 17,0 0 0,2 1-11,0-1 0,2 1-34,1-2 0,1 0 6,1 0 0,2 0-3,0-1 0,2-1-23,-2 32-22,2-1-5,1-1 39,2-19 0,0 1 19,2-11 0,1 0 0,1 9 1,1-1-3,7 14 22,3-1-48,-8-19 1,1 1-21,3 25 108,-2-3-29,-5-10-11,-1-12-56,0 12 5,1 4 23,2 3-78,-1 2 117,0-3 40,-1-2-119,-1-3-10,-3-24 94</inkml:trace>
  <inkml:trace contextRef="#ctx0" brushRef="#br1" timeOffset="302648">22813 11572 18644,'8'-34'731,"0"1"0,7-21-585,1 32-107,-4 12-17,3 2-50,-3 5-78,5 2 33,-2 10 6,2 8 5,-2 10 17,-3 6 23,-5 5 22,-4-8-22,-11 15 10,-4-16 57,-9 11 45,-1-13-12,-3-7-16,4-6 123,-4-4 234,6-6-111,2-3-16,4-4-68,9-2-146,2 1 28,2 0-78,2 1-56,11 1 17,5 8-34,12 5-50,3 11 45,-4-1-90,13 22 39,-19-10-3381,3 12 3438,-24-10 77,-18-6-33,-15-4-95,-13-7-118,11-11 1,-1-2-57,-14 2-350,14-7 0,0-2-4904,-3-6 5523,0-3 0,16 2 0,13 4 0</inkml:trace>
  <inkml:trace contextRef="#ctx0" brushRef="#br1" timeOffset="302891">23238 11916 20358,'62'-10'-2165,"-29"5"0,0 0 2165,19-2 0,-16 3 0,-16 2 0</inkml:trace>
  <inkml:trace contextRef="#ctx0" brushRef="#br1" timeOffset="307783">24720 11880 10511,'0'-5'6245,"0"1"-5761,-6-26 1,-2-5 434,-3 9-561,0-13 1,-3 3 296,-13 17-543,6 9 23,-19 3-96,3 11 0,-17 9-2143,24-3 1,0 3 2106,-1 3 0,0 1-6,3 1 0,1 1 813,-16 20-872,16-5 34,15-4 45,11-10 95,10-1 229,19-11-66,8-3-7,19-11 68,1-11 1408,-27 4 1,1-2-1515,-3-3 0,-1-2 207,19-23-51,-11-4 6,-10 3 34,-9 8-12,-7 10-128,-4 11-225,-3 8-145,0 5 173,-1 2-263,-2 7 152,-1 8-152,-2 15-296,2 12-639,0 10-1877,6 8 2884,0-25 0,2-2 0,-1 5 1,3-5-1</inkml:trace>
  <inkml:trace contextRef="#ctx0" brushRef="#br1" timeOffset="308292">25078 11997 14874,'2'-5'6626,"-1"0"-5835,-1 5-640,1-1-84,-6 25 0,-5 14-28,-3 10-335,0 2 1,-1 3 303,3-17 1,0-1 8,1-2 0,0-1 52,-9 25-52,4-11 6,5-12 105,4-14 376,4-10 6,1-10 103,3-10-540,1-12 87,4-14-126,1 0 2,1 0 1,1-3-340,0 5 0,1-1 347,6-19 1,3-2-516,-1 3 0,1 1 499,2-1 0,2 0-9,1 3 1,1 3 5,-1 5 1,3 4-10,-2 6 1,1 4-47,-2 7 0,1 4 25,20-4-18,-4 14-27,-5 13 547,-3 11-559,-4 15 6,-4 12-17,-9 8 45,-11 4 67,-19-3 17,-19-9-28,7-25 0,-5-4 190,-5-2 1,-3-3-208,-6-3 0,-3-2-14,-1-1 1,-1-2-32,1-2 1,1-3-99,7 1 0,4-3-1569,-14-9-7144,31-7 8054,26 0 1,1 6 0,3 5 0</inkml:trace>
  <inkml:trace contextRef="#ctx0" brushRef="#br1" timeOffset="308822">25759 11840 19946,'-7'42'266,"0"1"0,1-1 0,-4 18 0,2-5-180,3-19 1,0-4 250,-3 31-125,1-7 30,1-9 37,0-9-55,-1-8-1,1-11 29,0-7 795,3-7-767,1-3-40,2-9-116,0-9-18,5-15-50,5-5 0,7-6-21,-1 4 1,3-3-1,1 1-411,0-1 0,0 0 1,2 0 388,2-2 0,2-1 0,-1 2 0,-1 5 0,1 1 0,-2 4 9,2-2 1,1 2-26,3-5 1,0 4-21,2 8 23,-4 10-17,0 9-55,4 17 38,-9 0-11,5 22 17,-15 3-5,-1 15-1,-12 6-1093,-10-24 1,-3-1 1126,-9 10-63,-2-16 1,-3-4 79,-17 0-17,15-10 0,-1-2-45,-1-2 0,-2-4-1358,-6 0 0,1-3 905,-13-4-2023,-8-9 2521,40-8 0,3 7 0,11-1 0</inkml:trace>
  <inkml:trace contextRef="#ctx0" brushRef="#br1" timeOffset="310017">26383 11916 21159,'49'23'429,"0"0"1,8-6-1,-7-9-317,-19-17-11,-2-2 0,2-4 106,16-23-165,-24 16 0,-1-2-31,0 1 1,-3-3 41,-3-9 0,-4 1-3,-3-1 62,0-24-50,-15 38 240,-29-9-190,3 22-39,-26 6-39,12 19-23,10 5 17,-6 15-17,12 4-6,11-16 1,2 5-12,2 21 1,4 2-6,1 6-146,10-6 0,8-4 106,20-8-5,13 4-11,6-15-62,15-15 85,-20-12-12,16-12 39,-15-18 17,-8 3 11,-9-2 0,-1-3 68,8-13 16,3-5 62,-9 15-40,-15 20-134,-7 7-16,-4 4 325,-1 9-276,0-1 29,-4 25-39,2-12-6,-9 36-6,5-29 17,-8 32-5,9-36-17,-2 13 39,5-22 213,2-2-29,6-9-72,5-9-89,2-1 33,9-13-17,0 0-5,7-9 5,4-1-22,7-1-34,-12 12-6,17 1-16,-26 14-22,20 5-1,-23 4-151,15 15-369,-7 10 274,-3-3-896,15 15-522,-4-19 242,-6-6 1,4-2 164,2-1 1,1-2-105,24 7-65,-22-11 1,1-1 636,-2-4 0,-1-2 1131,30-4 64,-30-1 1,-2-4 853,10-15 500,-5-7-724,-12 5 1143,-1-9 527,-13 3-1473,-6 1-387,-17 2-504,-6 14 174,-20 5-163,-2 7-190,7 6 0,0 3-62,-24 12-39,3 7 19,27-4 1,3 0 219,1 2-281,2 2 0,4 2-2,10 2-1,10 15-3386,21-14 3380,14-6 18,-2-11 55,24-12 12,-15-15-75,-13 2 0,1-3 141,16-27-61,-24 14 1,-3-1 10,11-24 9,-14 14 0,-1-4-215,0-6 1,-1-1 367,-1-1 1,1 0 28,0-5 1,0 1 1443,-6 16 0,-1 3-1315,7-22-68,-3 17-134,-4 15 53,-3 13-266,-4 8 1157,-1 15-1129,-2 17-27,-6 29 10,0-15 0,-1 2-574,1-4 0,-3 3 469,-2 5 1,-3 6 0,1-3-978,-2 3 1,0 1 108,1-4 1,-1 3-1,1-4-1388,0-4 1,2-3 1846,-1-1 0,3-7 0,6-17 0,1-6 0</inkml:trace>
  <inkml:trace contextRef="#ctx0" brushRef="#br1" timeOffset="319648">10732 18410 6983,'3'2'4659,"0"0"2018,-3-2-5517,2 2-813,-1-1 504,0 2-476,-1-3-3652,0 1 0,0 0 0</inkml:trace>
  <inkml:trace contextRef="#ctx0" brushRef="#br1" timeOffset="321258">8553 12456 6854,'-7'0'2644,"1"0"-1720,6 0 22,0 0-5,-69 22-207,45-12-527,-15 3 0,4-1-89,26-6-56,5-2 386,4-3 330,4 3-77,8 1-192,9 2-134,13 0-89,13 0-194,-15-5 1,2-1-532,6 1 0,3-1 484,7-2 0,2 0-9,6-1 0,2-1-4,-16 0 0,0 0 0,1-1-12,3-1 1,1-1-1,0 1-722,3-1 1,0-1-1,1 1 726,2-1 0,1 0 1,0 1 10,0 0 1,1 0-1,-1 0-422,-1 1 1,1 1 0,-1 0 419,-3 0 1,0 1 0,-1 0-284,-3 0 1,-1 1-1,-1 1 286,17-1 1,-3 0 148,-9 1 1,-2 1-158,-9-1 0,-2 0 34,14 0 1792,-21-1-1299,-17 2 1275,-10 0-1461,-7-1 987,-7 0-1378,-12 0 426,-15 0-432,-13 1-11,-12 0 22,26 1 0,0 0-305,-4 1 0,1 0 311,-3 1 0,0 1 5,-2 0 1,0 1-1,-2 0 0,0 0 6,10-1 0,-1 1-17,-22 2 1,-3 1 10,18-2 1,-2 1-338,3 0 0,-4 0 0,2 0 334,-11 3 1,2-1 13,0 2 1,1-1-3,3 0 0,1 0 11,4-1 0,1 0-83,5-2 1,1-1 87,5-1 1,0 0 25,-23 1-12,18-2 63,-4-3-85,23 0 34,-7-1 489,19 0-534,0 0 1059,7 0-1384,0 0 597,7 0-216,9 0-3453,39-2 3397,-10 1-26,3-2 1,2-1-609,12 0 490,-15 0 1,8-1-1,-1 0-39,-11 1 0,-1-1 0,2 1-346,3-1 0,3 0 0,2 0 1,-3-1-92,8 0 0,-2 0 0,1 0-1341,-2 0 1,0 0 0,-2 0 1960,14-2 0,-7 1 0,-19 3 0,-7 0 0,3-1 0</inkml:trace>
  <inkml:trace contextRef="#ctx0" brushRef="#br1" timeOffset="325674">10639 18701 11626,'-5'2'2509,"1"0"-5326,4-2 2817,5 1 0,-4-1 0,3 1 0</inkml:trace>
  <inkml:trace contextRef="#ctx0" brushRef="#br1" timeOffset="326716">8736 11932 24377,'4'18'-1667,"-4"-10"1,4 3 0</inkml:trace>
  <inkml:trace contextRef="#ctx0" brushRef="#br1" timeOffset="333001">28671 11839 9201,'1'-7'5225,"0"2"-4421,12-27 0,4-6 708,-4 11-845,5-14 0,-2 2 374,-8 24-492,-5 5-437,-2 6-230,-1 3 85,-4 6 178,-8 10-72,-4 3 78,-19 27-53,6-7 0,-1 4-619,0 2 0,-1 4 522,7-10 1,0 2 0,3 0-10,0 9 0,5-1-1541,6-3 0,5-1 1493,10-3 0,6-2-39,5-1 0,6-3-341,8-2 1,5-2-72,4-1 1,3-4-875,4-2 0,1-4-297,-9-6 1,1-2 1677,3-2 0,-4-3 0,-7-3 0,-2-1 0</inkml:trace>
  <inkml:trace contextRef="#ctx0" brushRef="#br1" timeOffset="333550">29356 12059 12758,'-1'-42'360,"1"1"0,2-3 1,6 9 1695,12 18-1983,12-5 748,0 10-821,2 6 514,1 6-453,-1 9-37,-1 9-63,-2 9 1313,-7 7-1443,-7 3 49,-9 1 115,-14 0-48,-9-2 60,-11-6 126,-6-6 123,-4-9 364,-5-5-254,15-6 425,-1-4-69,19-5-127,0-3-188,6 0-290,4-1-147,3 3-30,6 1 11,8 4 6,8 7 9,9 9 34,8 12-44,6 8-347,-1 5 164,-6 2-93,-10-2-7,-14-3 74,-14-4 68,-17-4-106,-15-4-20,-2-7-3867,-32-1 4178,14-10 0,2 1 0,18-6 0</inkml:trace>
  <inkml:trace contextRef="#ctx0" brushRef="#br1" timeOffset="333891">30046 11699 21511,'-15'-35'62,"12"14"0,29 47-12,16 16-2165,-7-2 1,0 2 2114,-9-11 0,0 1-2,1 3 0,1 4 0,-2-1 110,1 4 0,-1 0-153,6 12 0,-1 1-67,-7-4 0,-4 1-143,-6-5 1,-8-1-2698,-21 3 1,-9-3 200,6-14 1,-4-3 2750,-21 6 0,-1-6 0,12-13 0,-3 0 0</inkml:trace>
  <inkml:trace contextRef="#ctx0" brushRef="#br1" timeOffset="338945">22900 12892 15844,'2'9'1019,"-3"7"-678,-6 17-49,-3 6-40,-1 3-40,-3 2-38,-2-3 0,-1-3 22,3-6 208,1-9-57,8-10 174,0-5 2078,5-8-2426,7-15-27,3-4 50,15-28-146,-5 14 45,15-20 6,-6 16-22,9-9-23,2 6-23,6 7-44,-17 14-11,6 7-40,-16 14 12,4 9 5,-1 12-28,1 22 39,-9-12-78,3 17 12,-8-18-7,3 8 12,2-5-11,9-2 72,-5-13 6,11-4 28,-6-12 0,8-7 11,1-7 12,0-9 21,0-4-10,-3-3 22,-2 1 78,-7 4 180,-5 6-252,-8 7-107,-4 5-157,-3 3-5,-3 6 207,-2 4-22,-3 12 10,3-6 7,1 8-1,9-8 23,4 1 22,8-3 51,16-6-17,-1-7-45,2-4 84,-3-10-23,-10-3 23,2-8 146,-8-7-17,-7-2-174,-7 7 34,-3 3 55,-5 10 12,-5-3-156,-1 2-35,-3 3-72,5 5-6,3 5-162,2 2-191,0 6-1170,1 10-1267,2 5-5711,12 8 8602,4-7 0,-1-7 0,-3-8 0</inkml:trace>
  <inkml:trace contextRef="#ctx0" brushRef="#br1" timeOffset="339823">24393 13067 20518,'-41'-15'226,"0"0"1,0 0 0,-9-7 0,4 9-87,-9 28 178,6 13-287,22-8 0,1 1-377,-14 15 340,13 1 134,21-9-145,6 1 148,13 6-70,15-6 51,14-10-3,-8-15 1,1-4-60,13-3 217,-5-11 0,0-5-65,3-14-272,-19 12 0,0-1 151,-5-3 0,-1-3-17,-1-6 1,0-2-23,0-2 0,1-1-1627,2-8 0,0 1 1688,-5 8 1,-2 2 36,9-16-71,-10 22 1,-2 3 92,-1 4 298,4-11-393,-12 27-17,0 0-134,-4 11 73,-1 3 3266,-5 16-3211,-10 26-44,3-7-6,0-4 1,1 2-17,-3 16 10,6-15 1,1 0-9,3-8 1,1-2-65,4 30-11,8-25-6,8-9 23,8-9-1,6-9-16,7-7 22,5-11 45,2-4 561,1-8-505,-4-2-5,-5 2 61,-11 3 50,-8 7-50,-10 5-118,-5 3-117,-2 3 157,-5 3-34,0 6 11,-1 0-11,2 9 28,11-6 11,7 3 0,4-7 23,21-3-12,-6-9 18,16-4-18,-18-3 45,7-17 17,-19 4 23,3-12 16,-14 8-11,-8 1-67,-4 9 27,-12-1-72,-1 11 12,-10-1-12,7 9-12,-13 12 12,8 5 17,-11 14-17,13-6-39,-6 21 0,16-8-34,-2 20-73,19-6-117,17 1-65,-3-27 1,6-2-1078,6 0 1,5-3-1330,10-1 1,2-3 2733,1-3 0,-3-1 0,-12-5 0,-3-2 0,9 1 0</inkml:trace>
  <inkml:trace contextRef="#ctx0" brushRef="#br1" timeOffset="340066">25525 13202 18560,'49'1'-1322,"1"-1"0,-1 1 0,-4 1-3030,8 6 2937,2 2 0,-33-5 0,-2-1 0</inkml:trace>
  <inkml:trace contextRef="#ctx0" brushRef="#br1" timeOffset="340241">25441 13549 22111,'51'-4'-1967,"0"1"1,0-1 0,-3 1 0,0-1 0,-5 1 1195,-8 0 1,-4 1-1,13-2 1,-31 3-1</inkml:trace>
  <inkml:trace contextRef="#ctx0" brushRef="#br1" timeOffset="340749">26738 13249 20699,'12'-40'836,"0"-1"1,-1 4 0,-3 12-859,-7 22-1,-2 9 85,-3 10-17,-4 19-34,-7 18-25,6-18 0,-1 2-389,-1 3 0,0 3 285,0 3 1,1 1-71,0 1 1,2-1-43,2-1 0,2-1-42,3-5 1,2-2-509,9 21-525,5-18-1226,6-21-2264,4-15-1629,4-17 6424,-3-4 0,-9 1 0,-9 5 0</inkml:trace>
  <inkml:trace contextRef="#ctx0" brushRef="#br1" timeOffset="341584">26824 13285 15115,'-7'-49'1079,"0"0"0,0 5 0,5 7-855,9 12-201,9 6-6,12 5-4230,15 6 4314,14 4-17,-22 4 1,1 1 120,5 1 0,1 0-101,4 2 0,2 0-133,1 1 0,3 0 77,1-1 1,5 0 0,-5 0-38,-2 1 0,0-2-274,-6 0 0,4 0 0,-5-1 271,-1 0 1,-2 0-9,2-1 0,2 1 581,-2-1 1,3 1 0,-1 0-584,-1 0 0,0 0 0,-1 0 13,19 2 0,-2 0 0,-6-1 1,-4 1 21,-15-1 1,-2 0 39,27 2 344,-8-2-294,-4 0 229,-4 0-145,-1-1 224,2 0-117,-9-1 975,-4-2-1093,0-2 962,1-1-1034,14-2-24,8 0-16,4 0 575,-3 1-530,-6 1 37,-8 0-88,-5 2-11,-3 1-11,-3 1 6,-2 0 0,-6 0-1,-4 0-38,-7 0-23,-6 2-17,-4 0 56,-3 2 6,0 2-12,-2 2 35,-6 14-1,-9 23-50,4-7-6,-4 12 6,9-9-29,-3 6 18,4-14 0,-1 0 5,-6 21-470,-4-3 0,-3-1 470,6-17 1,-1-2-18,-5 12 0,-1 0 6,0-13 0,0-2-428,-18 13 417,15-17 0,-2 0-1497,-9 3 1,0-2 1462,-14 7-971,3-6 0,1-3 1016,4-5 91,4-2 0,-2 0-85,-8-1 5,14-6 0,-1-1 0,-12 1-602,9-5 1,0-3 607,2-3-3,-2-3 0,-3-1 564,7-2 0,-2-1-606,-13-3 0,-6-2 0,6 2 0,-4-1 0,0 0 175,4 2 0,0-1 1,0 1-152,0-1 0,0 1 1,0 1 1,0-1 0,0 0 0,2 1-134,-9-2 0,-2-1 122,4 1 1,-4-2 0,2 0-15,10 3 0,1 0 0,0-1-28,-5-2 0,0 0 0,4 0-6,2 1 1,4 0-100,-3-3 1,4 0-1951,0-7 19,7 2 2092,22 3 0,11 12 0,1 1 0</inkml:trace>
  <inkml:trace contextRef="#ctx0" brushRef="#br1" timeOffset="342267">27438 13473 11144,'-10'-9'5030,"1"1"-3199,9 8 852,0 0-2128,20-67-309,-8 45-213,0-15 1,2 3 56,7 24-101,-3 7-17,5 4 5,-7 5-38,4 19-35,0 11 18,2 8-6,-3 6 0,-9-9 50,-5-4 68,-10-7 5,1-10 68,-11-4 5,0-8 67,-4-1 280,-1-5-128,7-7-45,2-4-163,7-1 45,2-5-50,8 0-102,6 1-10,12 2-6,9 7 0,4 10 22,-6 1-33,6 14 11,-2 13-11,0 5-51,-2 11 18,-17-17-102,-15 13 101,-8-25-44,-30 18 66,1-24-38,-23-1-23,16-9-239,9-9 1,1-2-177,-1-3-2195,0-7 1,2-3 2693,7-3 0,-2-3 0,20 15 0</inkml:trace>
  <inkml:trace contextRef="#ctx0" brushRef="#br1" timeOffset="342550">28040 13273 22918,'-2'44'204,"1"0"1,0 14-203,-6-10 1,-1-2-20,0-2-154,-2 4 1,0 3-875,3-16 0,1 0 199,-2 15 1,1-1-853,2 8-3218,7-23 1,2-4 4116,-1-5 0,5 5 0,-6-25 0</inkml:trace>
  <inkml:trace contextRef="#ctx0" brushRef="#br1" timeOffset="343023">28347 13555 17988,'0'-2'2594,"1"-1"-1877,-1 3-236,8 21-178,-5 3-62,5 21-134,-7-10 150,-1 15-184,0-24 229,-5 24-223,2-34 106,-6 11-73,5-22 464,0 2 85,3-6-185,0 0-308,1-6-123,-2 1 68,2-13-69,2 3-4,4-10-12,5 0-12,6-3-10,4-1-6,3 0 17,2 5 16,0 5-16,-2 4-11,-2 6 5,0 4-5,0 2-18,2 6 7,0 5-1,-2 9-22,0 7-61,-4 9-153,-2 6-497,-6 3-1551,-4 2 2290,-4 0 0,-1-21 0,-1-3 0</inkml:trace>
  <inkml:trace contextRef="#ctx0" brushRef="#br1" timeOffset="343700">28938 13761 14320,'-5'-1'4672,"0"0"-3922,5 1-627,73-6-89,-33 7-609,5 1 0,11-1 1,-4 2 582,-7 3 0,-1 0 1,-1 1 1,2-1-1,-2 1-213,7 0 1,-3 0 211,-5-1 1,-2-1 2,-6-1 0,-3-2 168,5 1 135,-13-10-135,-20-8 1439,-18-28-1456,5 15 303,-22-24 107,11 26 631,0 1-554,2 2 163,10 13-549,2 1-207,4 6-173,3 3 111,8 7 1,7 6 33,13 15-34,8 11 3,-11-9 0,0 2-2,8 13-4,-11-11 1,-2-1 2,-4 6-55,-3 7-320,-21-1 45,-3-16-1020,-20 4-1769,5-15 3125,-9 3 0,15-10 0,5-3 0</inkml:trace>
  <inkml:trace contextRef="#ctx0" brushRef="#br1" timeOffset="344734">30153 13721 17613,'9'-11'3333,"-3"3"-2818,-6 8-213,0 0-145,2 18-95,-3-3 84,-3 27-34,-6-5-17,-7 9 62,-5 5-78,2-14-12,1-1-50,9-20 39,4-3 268,4-10 768,1 0-940,11-15-18,4-6-16,16-17-6,4-7-3,-8 13 0,-1 1-36,10-11 16,-8 11 1,0 4-51,-6 7-11,15-6-50,-19 18-17,7 6-12,-6 10-10,0 12 33,-8 0-56,0 14-51,-5-3-229,3 18 23,0-9-477,11 9-151,5-22-1535,23-4 1664,-15-16-219,22-12 813,-7-17 291,-7 1 36,-13-1 0,-3-2 261,5-11 689,7-15-550,-15 15 1306,-4-4-1194,-14 25 377,-1-4-349,-3 12-285,0 0 12,-2 3-113,2 0 90,0 0-286,-1 0-28,-2 0 0,-1 0 17,-2 1 56,4 0 168,-1 0 488,4-1-606,2-3-66,0 0-40,1-1 11,-1 1-34,-1 2-178,-1 0 156,-5 9 23,-6 9-12,-1 2 6,-9 18-22,9-12 22,-3 11 0,8-14 0,3 10 0,4-15 22,8 17-22,-1-20 0,16 11 17,-3-15 16,18 1-21,-14-10 16,14-9 11,-11-10-11,8-12-11,-8 1 8,-9 2 0,0-1-8,-1-1 13,-1-1 1,-1-2 9,-4 2-18,2-11 6,-8 16-17,-2 8-39,0 5-134,-1 6-432,-1 2-4117,1 1-1103,-2 14 5814,-1-1 0,1 3 0,-2-6 0</inkml:trace>
  <inkml:trace contextRef="#ctx0" brushRef="#br1" timeOffset="345406">31190 14092 23528,'29'-5'627,"4"-3"-397,3-8-23,6-8-50,4-7-101,-22 10 0,-1-2-22,15-15-15,-10 0 1,-3-2-387,-8 9 1,-1 1 408,5-14 0,-1-1 28,-8 12 0,-3 2 319,2-19-193,-7 15-22,-3 13-129,-1 11-23,-2 7-89,-4 4 641,-2 5-569,-12 12 1,-11 25-9,15-16 0,-1 3 8,-2 9 1,2 3-9,6-2 1,3 2-4,5 8 1,4-1-199,0-15 1,4-1 200,5 9 0,5-3 3,10-1-5,9-1 16,-7-17 11,13-11-22,-17-10 11,32-18-27,-17-9-254,-9 4 0,1-3 259,-3-4 0,-2-2 13,1-5 1,0-3-3,-1-4 0,-1 0-424,-6 9 0,-1-1 435,4-15 1,-1 0 2,-10 20 0,0 0 66,2-11 0,-1 0-7,-4-11-45,-5 18 56,-7 0-34,2 21 441,-4-2-514,4 14 826,-1 4-809,-3 9 291,-4 10-290,-3 20 5,1 19 5,7-20 1,2 2-6,1 8 0,1 2-12,1 3 1,0 1-617,1 1 1,-1 0 579,0-2 1,-2-1-135,-1-3 0,-2-2-658,-1-2 0,-3-2-835,0-2 0,-3-2 1675,-2 1 0,-1-4 0,-1 4 0,1-9 0</inkml:trace>
  <inkml:trace contextRef="#ctx0" brushRef="#br1" timeOffset="355258">7438 18062 12556,'45'36'241,"-8"-10"-253,4-14-391,13-7 16,-9-2-1652,-6-2 1,0-2-141,2-1 2179,5-1 0,-26 1 0,-15 1 0</inkml:trace>
  <inkml:trace contextRef="#ctx0" brushRef="#br1" timeOffset="356533">7553 18014 17944,'-12'-40'235,"2"8"-241,10 32-156,0 0 201,0 3 84,0 3-11,0 8-45,-2 8-78,0 7 22,-2 7-33,-2 4 0,1-9-12,-6 15 40,4-22 38,-11 25-10,10-31 100,-10 13-50,12-22 281,-4 2-186,8-9 678,0-1-459,0-1-303,-3-3-61,0 0-3320,-12-10 3336,8 4 62,-14-21-22,10 5-34,-4-13 17,7 6-1,2 2-32,4 7 3486,0-5-3492,4 10 5,3-7-34,5 6-10,7-1 5,6 1 5,-1 4 23,24-4-89,-4 5 41,-10 6 1,2 0-3362,28-3 3386,-13 5-83,-13 3 1,-2 1 82,3 1-33,7 0 17,-20 1 45,-16 0 22,1 0 3320,-6 0-2755,-1 0-387,-5 1-201,-2 0 1,-9-1-29,-4 0-5,0 0-33,-18 1 33,7 4-11,-16 6 5,8 3-5,3 2 22,11-3-67,-1 5 11,14-8-50,-7 12 22,12-7 28,-3 7 23,7-7-23,-4 14 28,2-2-44,-4 16 10,1-1 1,0 1-12,2-5 29,1-8-6,3-9 44,1-9 51,1-6 17,0-3 673,0-3-679,-3-2-62,-3-1 18,-6-5 33,-8-2-17,0-1 6,-6-5-6,8 5-5,2-3 16,6 4-28,5-4-16,2 6 16,2-4-10,1 5-18,1-1-16,0 2-51,0 1-34,0 3 35,4 1 60,3 3 24,9 2-1,10 3 45,11 2-6,10-2-44,9-2 2,-25-3 1,2-1-7,1-1 1,1 1 3,21-1-15,-15-1 1,0 0-14,15 1 36,-18-1 0,1-1-26,19-1-16,-3-4-22,-5-5-129,-2-3 27,-14 1-2379,9-6-1721,-27 11 4252,8-2 0,-22 9 0,-1 1 0</inkml:trace>
  <inkml:trace contextRef="#ctx0" brushRef="#br1" timeOffset="358433">5125 18086 7514,'-6'-8'5563,"0"1"-5177,6 7-879,0 0 924,2 7-22,6 15-146,5 18-179,2 4-48,-4-9 1,1 3-880,0 5 1,-1-1 805,-1-6 1,1 1-79,4 18 1,0-2 2,2-2 67,-3-14 0,0-4 40,1-3 150,0-5 594,-10-21 1105,-2 0-142,-1-6 285,-2-2-1577,0-9-7,-2-8 79,-1-28-146,1-5-328,2 18 0,1 0 160,4 2 0,1 2-33,6-17 89,12-3-79,-2 18-66,6-1-68,6 13 0,-4 13-33,6 16 16,-11 3 258,16 18-286,-10-8 1,16 6 5,-16-11-112,19 2 39,-25-11-492,30 6-740,-28-10-3815,12-1 56,-18-6 4244,-1-3 0,-12 2 0,0 1 0</inkml:trace>
  <inkml:trace contextRef="#ctx0" brushRef="#br1" timeOffset="359691">6089 18188 15608,'-8'24'1165,"5"-6"-515,12-18-174,4-6-4285,8-12 3943,-6 2 749,7-14-507,-12 8 50,-2-6-84,-4 0-23,-10 4-17,-3 3 3182,-7 6-3316,-2 5 416,-5 5-421,0 6-51,-1 4-84,2 3-40,4 4 1,5-1-62,1 16 23,7-1-45,-1 13-34,8-3-5,8-2 22,9-3 56,2-11-163,23-3-27,-5-13-208,23-7-184,-6-13 296,-11-3-70,-15-1 0,-2-1 267,5-9 178,5-7 186,-17 0-40,-14 13-5,0-10 55,-9 9 24,-3 1 44,-3 5 117,-1 3 17,-1 7-67,3 5-240,2 2-29,-3 6-90,2 5-33,-2 7 17,1 7-23,3 4-27,1 0 11,4-3 10,4-3 24,3-4 38,3-6 34,1-5 106,2-9-67,-2-6-33,-2-3 128,-1-6 23,-6 4 17,0-5-40,-3 2 1,-3 1 44,1 2 6,-2 4-50,2 3-158,1 4-318,1 2 279,0 10-27,3 1-68,3 7-96,7-2-217,6-2-354,8-5-895,6-2-1939,7-9-1298,6-8 985,4-9 2979,2-10 936,-6-6 174,-8-4 599,-14 10 2789,-7-9-1058,-12 17-561,-7-8-542,-5 13-388,-7 5-167,-3 4-129,-2 4-112,-1 3-168,0 7-112,-1 4-129,-1 9-95,0 6-29,1 7-60,3 4-24,5 6-4,6-14-46,8 3 17,6-18 56,7-1 107,4-7-6,4-10-28,1-9 61,0-10 113,-3-6 84,-7-6 156,-10-18-195,-8 19 0,-4-1-261,0-1 0,-1 0 232,-4-3 0,-1 3 303,-9-19-45,3 12-67,4 13-50,6 11-141,5 10-218,3 5-100,2 4 49,7 11 6,12 17-22,0 0-6,8 11-67,-8-11 0,0 0-464,16 24 78,-8-13 0,1 1-1104,-4-5 0,1-2 1574,2 3 0,0-3 0,2 5 0,-2-7 0</inkml:trace>
  <inkml:trace contextRef="#ctx0" brushRef="#br1" timeOffset="362307">7972 18515 13121,'-33'16'502,"0"1"0,1 0 1,3-1-201,-6 7-61,-3 3 0,-2-2 45,-1-2 100,1-3 85,2-3-1,1-3 1,-1-2-96,-3-2 73,1-1-23,-1-1-250,1 1-102,-3-1 16,-3 1 34,0 0-78,3-2 67,7 0 95,6-2-72,6-2 16,5-2 11,4 0-122,2 0-40,1 0-12,-1 0-44,-1 0 96,-1 1 10,1 0-39,0 1-44,3-1-113,3 0-39,5 0-84,1-1 68,2-1 162,0-2 83,2-2-4,2-3-85,2-2 106,-1-2 74,-2-2-102,-3 0 18,-1 0 5,-2 0-3398,-1-1 3381,2 6-1224,0 0 1213,2 6 17,0 1-67,-1 2 33,-2 3 485,-5 8-19,2-1 2737,-6 10-2656,4-5 1831,-2 4-2002,2 3-54,0 3-106,0 4-685,1 4-4,0-1 6,2-1 133,2-5 56,2-6 23,0-5-95,1-6-45,0-4 390,0-3 422,0-1-362,1-6-121,-1 1 77,4-15-7,0 1 158,3-13-5,5-8-3571,-2 8 3375,7-4 99,11-3 134,-4 13 34,11-8 300,-9 20-81,-1 6-59,0 3 3312,0 3-3431,1 1-239,1 0-329,10 0 17,-10-2-2766,14-2 2965,-7-3 0,-11 3 0,-3-1 1</inkml:trace>
  <inkml:trace contextRef="#ctx0" brushRef="#br1" timeOffset="363358">5893 18751 16096,'-1'-12'207,"5"13"-269,4 18-179,9 16-4487,4 6 4594,-4-7 624,11 16-1313,-2-13 554,-5-8-812,11 9 386,-20-26-1859,2 2 2209</inkml:trace>
  <inkml:trace contextRef="#ctx0" brushRef="#br1" timeOffset="364924">5978 19005 10771,'25'-43'291,"2"4"133,-9 23-385,9-5 118,-4 2-465,26-17 235,-17 12 17,17-12 95,-34 24 250,2-1 19,-16 12 199,1 1-401,-7 6 225,1-1 167,-5 6-218,1-2-314,1-1-55,2 0 122,3-2-5,2-2 163,2-2 72,2-2-50,2 0 168,7-8 15,-3-1 46,0-4 161,-6 0-104,-3 1-65,-3-3 247,-4-3-80,-7 5-675,3 2 3,-5 7 49,10 3-25,-1 5 289,2 2 31,1 2-107,1 8 77,1 0 51,2 1-289,3 0-381,2-4-370,8 1 92,-4-4 28,4 0-437,2-6 369,0-2 130,7-2 212,-2-5 595,-5 1 114,3-8 246,-4 1 428,-2-1 136,-3 1-371,-8 8-107,-2-1-319,0 1-430,0 0 125,0 0-593,1 2 309,0 0 66,3 2-297,2 1 52,2 1 450,6 5-214,-3-2-89,3 2 26,3 1-476,-3-1 97,0 0 879,-2-3 50,-10-3 203,2-1-134,-4-1 31,-3-11-357,-3-1-26,-1-5 283,-2-4-81,5 8-16,0-2-92,3 8-193,1 4-343,0 3 567,4 7-246,0-2-87,10 10 7,-5-7-13,5 3 148,-6-5 111,-1-1-230,-3-3 39,-1 0 296,0-1 7,-1-5 314,1-4-55,1-3-50,-1-2-27,-1 4-116,0 2-91,0 1 37,2 1-5,2-2-120,3 1 13,3-2-162,6-3 128,-5 2-167,9-8-103,-5 1-78,9-6-21,-1 0 177,0 0 163,-8 8 802,-4 1 207,-10 8-287,-1-1-302,-4 3-780,-2 2 610,-1 0 129,0 1-97,2 0-368,1 2 67,2 0-279,0 5-1,3 4 534,2 3-575,5 3-329,3 2-181,9 11 36,-4-7-532,5 3 600,-9-12 279,-1-3 290,-5-4 18,-1-1 302,-4-3 297,-1-1 1072,-1 0-1209,-6-4 327,-5-2-149,-7-4-126,0-1-1,-12-15-234,10-3-8,-9-16-64,12-1 213,6-2-316,7 3 164,8 6 159,3 8 146,7 6 159,4 7-51,4 7-197,2 4-256,1 4 232,0 10-349,-10-2-270,-2 11-516,-12-2 220,-5 13 362,-3-8-748,-11 9-5161,-1-11 6250,-3 0 0,7-8 0,5-6 1</inkml:trace>
  <inkml:trace contextRef="#ctx0" brushRef="#br1" timeOffset="380066">5891 10252 15067,'-3'-1'-264,"0"1"1455,3 0-95,-30 17 732,15-9-399,-21 13-593,27-15 19,4-2 48,3-2 215,1-1 623,5 3-2179,1 0-509,7 4-167,-1-3 365,10 1-21,3-3 258,26-1 89,4-2-172,-15-2 0,1-1 1751,22-3-634,-16 1 1,2 0-72,-4 1 1,3 1-1261,2-1 1,4 0 0,-1 1 970,-5 1 1,-1 0 0,0 1-84,6-1 1,2 0 0,-2 1-286,-5 1 0,0 1 1,-3 0 197,8 0 1,-1 1-74,0 0 0,-2 0 98,-10 0 1,-4-1 45,21-4 15,-7-2 176,0-9 184,-5-5-260,-8 5 1,1 0-49,-7 2 0,-1 1-26,5-2 1,-3 3 73,3 0 125,-2 4-1481,-10 5 2544,-2 3-1603,2 8 0,-14-5 0,2 4 0</inkml:trace>
  <inkml:trace contextRef="#ctx0" brushRef="#br1" timeOffset="381033">7735 10565 20709,'4'-5'2422,"9"-3"-1531,9 5-673,38-8 135,1-1-186,-12 2 0,2-1-1540,-12 3 0,2 0 1551,4-3 0,5 0 1,-2 0 78,10-1 1,1 0-277,-1 0 1,5-1-1,-5 2-104,4-1 1,0 2 114,-15 3 1,3 0 0,0 1 0,-3 1-64,0 0 0,-3 1 1,3-1 71,1 1 1,3 0-1,0-1 1,-1 2-492,5 0 0,-2 1 0,1 1 551,1-1 0,0 1 1,1 1-11,1-1 0,0 1 1,1 0-440,3 0 0,0 0 1,0 0 428,-13 0 1,0 0-1,0 0 1,1 0 68,1 0 0,0 0 0,1-1 0,-1 1-211,2-1 0,-1 1 0,1-1 0,0 0 118,-2 0 0,1 0 1,0 0-1,-1 0-64,14-1 1,-1 0-1,0 0 34,-5-1 0,-1 1 0,-2 0 45,-4 0 0,-1 0 0,-2 0 4,-4 0 0,0 0 1,-2 1-25,15-2 0,-2 0-32,-3 1 1,-2-1-31,-3 0 0,0 0 535,0 0 0,-1 0-522,-9 1 0,-1-1 15,9 0 0,0-1-93,0 1 1,0 0-3,-1-2 1,0 1 92,2 0 1,-3 0-26,6 0 2352,-18 1-2378,-17 2 1539,-9 1-2815,-5 0-2411,-4 3 3780,-1 1 0,0 1 0,2-3 0</inkml:trace>
  <inkml:trace contextRef="#ctx0" brushRef="#br1" timeOffset="388416">15925 17292 16129,'24'-29'403,"4"-3"-307,8-4-24,11-6-30,-18 17 0,-1 1-221,-4 3 1,1-1 231,16-13 1,2 0-467,-13 9 1,2 2 443,12-12 0,1 1 11,-11 10 0,-2 1 2,-3 2 1,-1 1 34,16-15-7,-10 5 1,-7 5 101,-7 6 139,-8 7 330,-5 5-503,-5 3 1054,-4 1-1166,-9 1 0,-16 1-22,1 0 28,-24 6 5,3 1-9,15 0 1,-2 0-131,-1-1-1,0 1 123,2 0 1,0-1 44,-25 4-16,12-1 22,13-3 111,12-2 18,10-2-51,6-6-106,4 1 50,3-10-16,7-2 246,9-7-269,10-3-28,10 0 5,7 1-10,6 3-18,4 5-5,1 7-11,-1 6 17,-2 9-1,-4 9-10,-3 8-12,-1 6-22,-3 6-20,-16-8 0,-2 1-126,9 15-8,-15-14 0,-2 0-575,-4 11-1159,-5-2-4043,-5-3 5970,-1-8 0,-1-10 0,1-8 0</inkml:trace>
  <inkml:trace contextRef="#ctx0" brushRef="#br1" timeOffset="389966">17147 16131 20224,'3'-42'324,"1"22"-173,5 66-67,3 10-62,-5-26 1,1 2-2154,3 8 0,0 0 2086,5 15-6,-4-17 1,1-1 719,5 7-1025,-6-12 1,1 0-2809,8 15 2485,-3-7-1477,-6-16-555,-6-15 3613,0-2-6570,-4-15 5113,-6-14 555,-1 1 3392,-14-14-3392,-4 12 0,-13-6 1988,-4 3 796,-3 3-375,2 1-494,6 2-498,11-1-409,8 4-397,11-6-550,7 9 29,12-8-23,9 7-33,12-5 5,10 2-11,6 0-22,4 1 13,-21 8 1,-2 0-9,11-4 0,1 0 90,-15 1 347,-8 2-190,0 1 403,-13 4-526,-8 5-12,-1 1-112,-5 3 34,-4 5 5,-5 6-16,-2 10-23,7-7 6,3 8 11,11-10 17,6 2 11,8-4 11,16-6-22,-1-7-6,0-5 78,-1-10 29,-10-7 50,8-22-73,-11 0-50,-4-1 201,-12-7-190,-6 28 67,-7-17 17,-10 20-128,2 4 55,-9 4-39,10 10-39,-3 2-34,2 6 0,4 6-28,1 18 23,5-7-12,1 20-50,6-12-22,2 8-96,12 4-27,4-10-135,12-2-129,2-15 213,-4-9-342,10-9-101,2-17 628,-6 3 117,-8-7 1,-4-3 235,-1-11-3476,3-8 3638,-13 4 73,-7 13 235,-2-5-309,-3 12-167,0 6-207,0 11-151,2 2 139,0 17-16,4 3 11,2 17 3370,2-8-3398,3 8-11,-2-8-6,5 11 11,-4-13-5,2 3 33,-7-20 46,0 0 16,-3-7 162,6-15-212,1-5-1,7-18 18,-1-2-29,-2 8 40,1-5 101,-1 9-96,0 3-28,0 4-33,-4 13 5,-1 4-11,3 3-11,-1 4 16,7 8-16,-8-1 0,1 3 11,-3-2-11,-1-1-6,2 4 0,-2-5 17,-1-3 17,-3-5-11,-1-2 16,0 0 6,1 0-17,2-4-5,4-2-1,0-3 7,10-7-1,-2 1 0,6-9 56,-1 2-16,-2 0-29,-3 4-11,-3 3-11,-6 7 6,-1 2-6,-5 5-67,1 0 50,-2 1 28,3 2-5,2 3-34,3 6-17,2 2 17,3 3 5,-3-2-44,9 8-11,-6-7-52,4 7 18,-6-9-605,-1 2-565,-4-7-2336,0 2-578,-3-7 4196,-2 1 0,-1-3 0,0 0 0</inkml:trace>
  <inkml:trace contextRef="#ctx0" brushRef="#br1" timeOffset="390825">18550 15959 9369,'-1'-5'8351,"1"2"-3528,0 3-4291,-6-37-129,5 27-101,-4-28-33,5 38 61,0 0-408,0 3 95,0 8-45,1 11 11,4 12 0,4 9 23,7 9-3387,6 4 3378,-10-27 0,1 0 9,14 27-216,0-3 193,-3-5 17,-5-5-11,-4-7 34,-6-10 16,-3-10 3363,-5-9-3256,0-6 193,-3-6-328,-6-10-16,-6-14-1,-8-14 1,-4-13-209,12 23 1,0-1 221,0-5 1,2 1-1,2 6 1,1-1-20,-1-18 0,3 1-1,1-2 6,4 0 1,2 1 5,9 4-45,7-13-39,5 28 34,6 10-6,2 9 34,3 7 10,0 12-16,-3 6 23,-4 9 397,-8 5-369,-6 5-18,-6 3-5,-11 1 17,-10-1-50,-11-3-107,-9-4-566,-4-4-5730,-1-7 6436,7-6 0,14-5 0,10-3 0</inkml:trace>
  <inkml:trace contextRef="#ctx0" brushRef="#br1" timeOffset="433717">8599 12538 6596,'-10'0'1988,"2"0"-1198,8 0 213,0 0-594,-17 5-482,13-4-73,-12 4 23,16-5 313,4 2 284,3 0 205,20 2-311,9-2-168,6 0-84,-11-2 1,2-1-433,-1-1 1,2-1 397,12-1 1,4-2-31,-6 1 0,3-1 1,-1 0-26,-2 0 1,-2 0 0,1 1-330,0-1 0,-1 1 0,1-1 319,1 1 1,-1 0-1,0 0 11,10 0 0,1-1-6,-11 2 0,2 0 1,0 0-58,17-1 0,-1 1-11,-6 0 1,0 0 11,2 1 0,-2-1-17,-20 2 0,-1-1 29,6 0 0,-4 0 33,-5 1 157,-2 0 868,-14 1 2107,-9 1-2317,-6-1 339,-10-1-1054,-3 1-102,-26-2-76,-4 4-21,-6 2 58,18 1 0,-2 2-42,-27 7-1019,8 0 1,0 0 1112,15-3 0,-1 1 9,-6 3 1,-5 1 0,5-2-309,12-3 0,-1 1 341,-7 2 0,-5 1 0,4 0 63,-2 0 0,1-1 47,-11 4 0,0 0 39,5-2 1,0 0-166,-1 0 1,2-1 15,11-3 0,2-1-1157,-1 0 1,4 0 1153,-4 0 1413,-4 3-1361,15-6 507,-2 2-674,14-5-17,9-3-228,4-1 3710,20-6-3408,16-7-61,-1 0 0,2-2-574,-4 2 1,3-1 83,19-8 1,4-1-1355,-2 2 0,1 1 1902,-14 5 0,0-1 0,-3 2 1,4-1-1,-6 2 0,10-2 0</inkml:trace>
  <inkml:trace contextRef="#ctx0" brushRef="#br1" timeOffset="437226">20365 14841 7884,'-1'-8'3988,"1"1"-2565,0 7 2750,0 0-3177,-9-31-205,5 23-282,-6-24-301,7 32-253,2 1 45,-2 6 106,-3 12-50,-4 16-33,-3 17-15,6-21 0,1 2-19,-1 3 0,2 0-23,-1 1 1,1 0-144,1 0 0,-1-1 76,0-1 1,0 0-99,0-2 0,0-1-485,-4 24-822,0-10-1905,4-12 3411,1-10 0,3-12 0,1-5 0</inkml:trace>
  <inkml:trace contextRef="#ctx0" brushRef="#br1" timeOffset="438032">20353 14838 8433,'-2'-3'4369,"0"1"-3686,2 2-431,-2-32 202,19 17 179,10-27-1870,7 28 1,4 4 1460,18-8-73,-7 4 0,1 0-373,-10 5 0,2-1 264,13-2 0,3-1-26,3 1 1,1 0-449,-18 3 0,0 1 1,0 0 440,1-1 0,-1 1 1,1-1-3,-1 1 0,-1-1 1,1 1-233,18-5 0,-1 0 250,-5 1 1,-1-1-4,-6 2 1,-1 0-1,-5 1 0,-2 1 951,-3 0 1,-1 1-960,-3 2 0,0 1 234,-2 0 0,0 2-265,29 0 22,-3 5 12,-3 2 28,-5 4 1839,-5-2-1756,-8-1 1015,-10-1-863,-9-2 507,-7 0-473,-6 0 261,-2 0-132,1 2-79,2 2-56,4 1-34,4 2-150,-1-2 189,12 3-134,-5-4-16,12 4-124,-15-5 56,3 4 123,-14 3 130,-1 8-24,-7 14-206,-4-2 8,-4 6 1,-3 2-654,1-6 0,1 1 549,-6 19 1,2 3-23,3-6 0,4 2-12,4-10 1,2 3 0,0-4 11,2 4 0,1-2 0,3 15 0,2-2-777,0 4 819,-2-26 0,-5-1-1260,-8 0 1,-4-3 1324,-7 7-161,-5-16 1,-5-3 115,-28-3-32,15-7 1,-2-1-9,-8-3 1,-1-1-162,-6-2 1,-1 0 119,18-2 0,-1 0 1,1-1 5,-1 0 0,0-1 0,0 0 47,0-1 1,1 0-1,1 0-48,-7-1 0,-1-2 1,2 1 0,-3-2 0,3 1 711,-7-2 0,-1 1-694,2 0 0,-3 0 0,1 0-6,6 2 0,1 0 0,0 0-23,-2 1 1,0 0 0,0 1-38,0 1 1,0 0-1,0 1-32,2-1 1,0 1 0,0 1-299,-1 0 0,-1 1 0,3 0-493,-6 0 0,5 0-280,5 0 0,7 1 1245,5 0 1,24-1 0,3-1-1</inkml:trace>
  <inkml:trace contextRef="#ctx0" brushRef="#br1" timeOffset="438437">20987 14992 20627,'-40'29'-90,"19"-4"1,5 4-186,8 5 1,3 2-1037,0 8 1,0 0-883,4-5 1,0-2 2192,3-3 0,0-3 0,0 8 0,2-18 0</inkml:trace>
  <inkml:trace contextRef="#ctx0" brushRef="#br1" timeOffset="438750">21454 14737 20442,'5'-38'277,"1"-1"0,3-17-53,-6 72-5,1 16-107,1 2 100,2 24-50,-3-20 1,0 2-564,-2 3 1,1 2 467,0 8 1,-1 1-38,-4-7 1,0-3-23,1-9 1,-1-1 63,-2 6 0,-1-2-100,-2 4-197,1-2 1,-1 0-201,1-2-3544,0 6 1,0-1 3190,3-12 1,-1 11 0,4-38 0</inkml:trace>
  <inkml:trace contextRef="#ctx0" brushRef="#br1" timeOffset="439193">21806 14995 22071,'1'-48'46,"0"20"21,-1 53-16,1 14-1,0 21-28,-4-6-5,1-1 39,-6-7 28,1-18 6,-2 1 111,3-12 343,3-9 822,3-6-1237,6-20-28,3-4-29,11-21-4,4 2 10,4 2-39,-6 12 17,4 3-56,-16 15-28,10 2 17,-8 15 5,3 4-100,9 30-191,-4-4-11,4 9-1051,-7-15 1,0-2-1834,2 1 2344,14 21 0,-23-38 0,0-1 0</inkml:trace>
  <inkml:trace contextRef="#ctx0" brushRef="#br1" timeOffset="440433">23209 14885 13233,'0'-8'6044,"0"1"-4952,0 7-571,0 0-443,5-43 12,0 53-12,6-3-67,-4 42-17,-3-6 1,-1 1-20,-2-11 0,-1 0 13,1-1 1,-1 3-182,-2 14 1,-2 0 141,-1 12 0,-1-14 1,0-4 101,1-4 246,-1-9-129,5-33-202,-1-14 34,0-15 0,0-19 19,1 20 1,0-3-179,0-4 0,1-1 203,-1-1 1,1 1 0,-1 0 0,0 0-163,0 4 1,0 1 235,-1-26-57,1 8-49,10 3-52,0 17 29,22-3 39,10 15-20,-12 10 1,3 0 2,5 1 0,3 1-204,3 3 1,3 1 178,2 0 0,5 2 8,1 2 0,6 0 1,-2 2 5,-11-1 0,-1 0 0,2 1-5,-2 0 1,4 0 0,-1 1 0,-2-1 0,0 1 0,-2 1 1,0-1 10,-1 0 1,-1 0-1,0 0-24,17-1 1,-1 0 7,-5 0 1,-3-1 8,-6 0 0,-2-2 113,-7 1 0,-1 0-74,18 0-5,-13-3 5,-9-1 0,-4-3 0,2 1 1127,5-2-1093,2 0 213,1 0 56,-7 1 162,-7 0 118,-7 0-96,-7 1-145,-5 0-68,-2 0-100,-2 2-106,0 1-225,0 2 140,-3 12 18,-4 8 4,-5 18-27,-4 13-6,7-19 1,2 1-317,-1 6 1,3 1 307,0 3 0,2 3-14,2 3 0,2 1-3,2 2 0,1 2 22,0-1 0,0 1-11,0-1 1,-2 0 2,-4-4 0,-4 0 16,-4-6 1,-4-2-11,-6-5 0,-6-4 2,-4-5 1,-4-5-12,-7-4 1,-4-4-32,-6-3 0,-4-3 6,3-3 0,-4-1 0,4-1-591,-6 0 1,1-1 608,1-1 1,-4-1 0,6 0 12,0 0 0,2-1 0,10 0 1,-1 0 0,1-1-218,-16-1 1,2-1 210,4-1 1,1-1-38,1 0 1,0-1-76,2 0 1,0 0-119,1 0 1,2 1-160,3 1 0,1 1-849,-1 0 0,3 2-271,-9 0 1512,-3 2 0,39 1 0,-2 0 0</inkml:trace>
  <inkml:trace contextRef="#ctx0" brushRef="#br1" timeOffset="441126">23761 15154 14516,'-2'-4'2722,"1"0"-1843,1 4-700,29-20-83,-18 14 4,20-14-55,-27 20 106,-2 0 886,-2 1 105,-7 1-554,-2-1-308,-3 0 292,-5-5-107,4-4-112,-2-11 33,1-16-201,7-3-168,10-4-17,3 16-6,9 8-33,0 13 6,7 1-7,14 17 29,-9 0 11,7 11-5,-3 17-107,-10 9 67,-10-19 0,-5 1-8,-10 2 0,-5-2 2,-14 13-232,-1-16 0,-5-2 283,2-6 0,-2 0 44,-15 5 1,-2-3 11,8-6 0,0-4 28,-3-2 0,2-4 28,-4-7 129,6-10-45,18-7 67,1-11-190,11 7 84,13-11-124,6 17 478,6-3-505,11 10-1,1 6-50,25 13-67,-3 4-160,-14 1 1,1 3-186,-10-3 1,-1 0-883,6 3 1,-1-1 1338,-4-2 0,-2-2 0,3 2 0,-4-4 0</inkml:trace>
  <inkml:trace contextRef="#ctx0" brushRef="#br1" timeOffset="441375">24275 14971 13765,'0'-6'7433,"1"1"-5719,-1 5-1484,2-12-163,-1 21 95,2 24-150,-1 5-15,0 1 0,1 3-36,5 18-570,-4-11 1,0 0 457,0-15 0,-1-1-1255,-1 20 0,-1-2-6143,-3 0 7549,0-17 0,0-4 0,-1-4 0,0-13 0</inkml:trace>
  <inkml:trace contextRef="#ctx0" brushRef="#br1" timeOffset="441767">24509 15175 17837,'2'-6'4622,"0"0"-3984,-2 6-224,0 0-391,31-52 44,-21 50-33,23-31 22,-30 68-3364,0 8 3336,-1-8 78,-1 16 17,0-18-84,-1 0 73,0-14 280,0-15-56,0-1 399,4-9 2757,-1-3-3200,16-26-96,1-1-90,6-7 59,-5 17 0,1 2-47,8-6-45,16-6-62,-12 17-5,-7 9 5,14 9-39,-10 11-56,15 9-168,-9 9-375,-3 7-847,-6 4-2665,-9 6 4139,-9-5 0,-7-15 0,-3-11 0</inkml:trace>
  <inkml:trace contextRef="#ctx0" brushRef="#br1" timeOffset="443576">26337 15064 9912,'-1'-9'7343,"0"2"-5528,1 7-566,0 0-225,-6-64-329,4 46-572,-1-18 1,0 7-180,1 27 56,-1 11 90,-6 13-62,-7 20-31,4-11 0,-1 2-17,-3 6 1,0 2-427,0 6 1,-1 1 414,0 2 0,1 2-40,1 1 1,2 0-51,1-3 1,3-1-26,1-5 1,2-2 10,2-6 1,2-3-185,-1 17-168,2-16 140,1-15-1267,0-14 287,6-38 840,-3 11 89,2-9 1,1-3 94,2-19 394,-2 16 0,-1-2 52,2-13 0,0 0-59,-3 15 0,1 1 162,1-14 1,0 1 419,0-7-402,-3 24 1,1 0 407,3-18-229,2 12-113,8 10-280,-2 11-5,18 4-22,4 8 21,22-1-73,-22 5 0,5 0 40,-1 0 0,3 1 1,1 1-7,0 0 1,0 1 0,0 0-325,1 0 1,0-1 0,0 2 318,5 0 0,1 1 0,-1 1-6,-7-2 1,-2 1 0,3 0 5,8 0 0,2 0 0,0 1 3,-3-2 1,-1 1 0,-1-1-1,-4 0 1,-2-1 0,0-1-132,13 1 0,-2-1 139,-17 0 1,0-1 44,7-1 0,-1 1 73,11-1-51,-17 0 0,0-1 180,23-1-146,-23 1-2320,9-3 2376,-33 4 437,4 0-95,-13 1 782,-3 0-692,0 0-233,-1 0-317,1 1 3392,2 3-3386,3 5 23,-1 9-40,-2 9 11,0 13 46,-7 14-429,1-18 1,-1 1 374,-1 7 0,1 3-14,0 6 0,2 1-14,-1 2 0,2 2-5,2-12 1,0 2-1,0-2-37,0 12 0,-1-2 5,0-3 1,-2-2-9,-5-7 1,-4-4-228,-19 15 300,8-25 0,-5-3-3,-14-6 1,-4-6-429,13-5 1,-2-3 371,-24-5 0,-4-5-28,10-3 1,-4-2 23,9 1 0,-4-1 0,-2-1 0,2 0-616,-12-3 0,1 0 1,-2 0 641,7 0 1,-2 1 0,0-1-1,5 1-1,4 0 0,3 1 0,0 0 1,-6-2 1,0 0-1,3 0-322,-5-1 0,1 0 289,13 2 0,-2 0 0,-1 0-191,-2 0 0,0 0 0,1 1 152,-10-2 0,1 1-23,2 1 1,2 1-205,3 3 0,1 2-1057,11 2 0,-1 0-276,-3 1 0,0-1 1890,-20 2 0,29 0 0,14 1 1</inkml:trace>
  <inkml:trace contextRef="#ctx0" brushRef="#br1" timeOffset="444433">26747 15499 17245,'38'-36'101,"-1"0"0,-1 0 0,-7 15 124,-15 32-186,-1 5 38,0 12-71,-6 4 24,-4 4 26,-5 0 164,-4-1 77,-6-6 185,-5-6 218,-3-8 135,-1-6-46,1-6-145,2-5-173,5-4-129,4-5-62,5-3-246,4 4-6,4 0 44,14 3-49,3 3-18,13 2-10,3 9 5,5 8 0,3 9-11,4 5-51,-3 4-44,-5-1 72,-12 1 56,-17-2-22,-24-3-50,-21-5-51,-19-6-8,21-11 0,-1-3-299,-1 0 1,0-1-383,-28-8-974,5-3-4627,8-9 6391,15 1 0,14 6 0,11 4 0</inkml:trace>
  <inkml:trace contextRef="#ctx0" brushRef="#br1" timeOffset="444726">27274 15258 17171,'1'-4'4934,"0"1"-3432,-1 3-1430,12-19 7,-7 28-46,9-14 113,-7 60-79,-2 1-628,-2-13 0,0 3 575,-1-3 0,-1 0-20,-2 2 1,-1 1-304,-2-1 0,0-1 46,-2 0 0,-1-1-690,1-2 1,-1-2-2639,3-3 1,0-2 2879,-1 17 0,4-24 1,1-15-1</inkml:trace>
  <inkml:trace contextRef="#ctx0" brushRef="#br1" timeOffset="445159">27658 15531 22391,'12'51'437,"-2"-2"-308,-6-6-28,-2-2 22,-1-3 17,-3-8 62,-2-7 167,-3-8 51,1-8-112,0-9-112,2-8-45,0-11 17,2-12 17,8-9-16,6-1-35,11 3-72,-2 12 44,16-2-78,-6 16 0,16-5 11,-2 11-44,5 4-6,6 8-1,4 6-10,-29-1 0,0 1-96,24 15-207,-10 5-3829,-14 4 2177,-14 3-5256,-10 2 7233,-7-8 0,0-11 0,-2-10 0</inkml:trace>
  <inkml:trace contextRef="#ctx0" brushRef="#br1" timeOffset="445800">28304 15732 13396,'-5'-2'2946,"1"1"-2436,4 1-174,47 3-275,7 0-765,-3-1 1,4 1 722,-3-1 1,1 0-20,2 0 0,0-1 14,-1 1 0,-2-1 22,-3-1 1,-3 0 179,-7-1 1,-2-1 85,20-4 174,-20-5-95,-18-5-156,-13-4 66,-14-8 594,-13-12-426,3 10 1643,-10-13-1239,12 18-186,0-2-169,5 8-261,5 10-180,3 5-151,3 4 112,6 10-28,6 6 33,11 14-10,17 19-34,-10-14 5,8 11-22,-4 5-45,-9 4-6,-12-21 1,-1-1-84,-3 16-432,-18-7-6309,-10-5 2875,1-8 3460,-6 3 1,18-24 0,-1-1 0</inkml:trace>
  <inkml:trace contextRef="#ctx0" brushRef="#br1" timeOffset="446816">29502 15636 17356,'3'-2'3433,"-2"0"-2559,-1 2-774,39 33 1,-30-15 16,10 10 1,-4 1-5,-20-1 77,-5 5 1,-2 2-90,-4 5-51,-6 14 79,8-26 0,5-13 212,2-2 662,3-7-768,3-6 118,3-16-152,5-8-139,3-7 44,13-20-5,-4 20 1,2 0-459,1 1 0,1 0 388,-1 1 0,1 2 34,19-8-54,-24 22 11,7-1-22,-15 12-11,10 14 22,-2 5 849,7 16-843,-8-6 35,3 12-80,-4-5-90,8 16-89,-5-11 61,-2-3-168,-3-14-128,-2-12-365,8-2-1321,14-11 459,2-8 1013,-7-3 1,-1-1 576,7-8 79,2-6 220,-16 6 239,-6 0 661,0-6-633,-9 10 1042,-3-2-1081,-4 14 308,-1-5-173,-1 8-202,1 0-365,0 2-60,2 2 60,-4 6 18,-1 8-34,0 6 6,-1 7 5,4-3-28,2-1 11,2-4 29,1-6 16,5-7 11,4-3-5,4-3-11,-2 0 72,2-3 90,-3-5-73,-2-1-27,-2-4-17,-3-1 21,-2-1 24,0-2 27,0-2-78,-1 4 106,2-6-78,-1 9-6,2-3-50,-3 8 11,-1 3 22,0-1-33,2 0-28,-2 0 39,2-4-40,-2 5 40,3-8-16,-2 5-1,1-2 6,-1 2-29,-1 2 18,2-3-17,-3 5 28,2-2-57,-2 4-480,-1 1-96,0 4-315,0 5-1219,2 5 2122,4 4 0,-3-8 0,3 0 0</inkml:trace>
  <inkml:trace contextRef="#ctx0" brushRef="#br1" timeOffset="447493">30399 15871 22912,'51'19'1596,"-2"-5"-1293,-14-18-180,-7-1 202,16-15-213,-13-3-2171,-2-2 1,-1-1 2069,6-11 17,-10 4 0,-2-2 509,6-21-523,-12 18 0,-1-1 14,-2 0 0,-3 1 11,-2 2 0,-1 1 112,-1-20 51,-3 17-51,-3 16-89,0 11 3094,0 7-3195,-3 4 614,-5 9-563,-11 11 16,-10 18-31,11-12 0,-1 3-330,0 6 0,1 1 333,2 2 0,3 1-6,2 1 1,5 1-1584,9 5 1,5-1 1565,6 16 9,6-22 0,4-3-218,18 1 237,-15-16 1,3-2 8,0-6 0,1-3-17,2-3 0,-1-3 3,2-6 0,0-3 17,0-3 0,1-3 2,1-7 1,-1-4-411,2-6 1,-1-4 373,3-5 1,-1-4 18,2-5 1,-2-3 4,-13 14 1,0-1 0,-2 0-5,-1-2 1,-2 0 0,-1 2 1,2-8 1,-3 0-4,-3-12 1,-4 2 86,-6-6 1268,-5 21 0,-2 3-1256,-8-1 262,-2 15-374,4 12 1189,-1 9-1167,-2 13 729,-6 15-740,-8 27-3,9-14 0,1 3-634,-1 10 1,2 3 634,4-14 0,2 1 0,1 0-47,1 2 1,1 1 0,1-1-107,1 1 0,1 0 0,0-1-262,2-2 1,0 0-1,0-1-1804,-2 17 1,0-1 2220,-2-12 0,0-4 0,-2 9 0,0-27 0</inkml:trace>
  <inkml:trace contextRef="#ctx0" brushRef="#br1" timeOffset="450317">22234 15109 6462,'-4'-1'1192,"0"-1"6157,4 2-6436,-22-3-515,17 3-370,-17-3-258,22 3-234,1 0 317,0 3 277,0 0 55,4 6 16,1 0 29,5 4 179,13 8-118,4-4-134,5 1 151,15-6-1800,-10-8 0,2-2 1551,-7 1 0,1-2 11,23-2 0,1-1-304,-14-1 1,0 0 252,12-2 1,1 0-12,-2 0 1,-1 1 10,-3-1 1,0 1 8,3 0 0,-2-1-20,-17 3 1,-2-1 22,8-1 0,-3 0 25,0 0 16,4-3 1,-13 2 17,-9 0 3146,-5 1-3202,-4 0 796,2 0-802,-4 0-11,5-1 6,-4 1 5,3 1-6,-6 0-5,-3 3 1489,-3 0-1321,-11-1-73,-7 0-45,-5-1 67,-15-2 6,-2 1-64,8 0 0,-3 1-34,-1 0 0,0 0-28,-1 0 0,0 0 16,2 0 1,2 1 115,-20-3 145,-4-5-49,15-1-7,-1-5-17,16 0 6,4 0-11,5 1-28,5 4-56,4 2-107,5 3-89,2 3 22,1 2-11,4 0 84,14 0-17,7 0-39,19 4-3375,7 5 3403,-7 2-6,-14-1 1,1 2-7,1 6 1,0 0 0,21 13-12,-16 0 1,-4 2 22,-9-2 8,-7 0 1,-4 1 2,-11 13-8,-10-11 0,-4 0-9,-5 12-89,-7-8 0,-1-2-135,3-6-902,-2 1 1,1 0-1345,6-9 2476,-9 11 0,20-25 0,2-1 0</inkml:trace>
  <inkml:trace contextRef="#ctx0" brushRef="#br1" timeOffset="452826">24837 15175 7498,'0'-7'2666,"0"1"-1014,0 6 1989,0 0-2818,-3-26-257,5 15-219,-1-20-140,3 23-27,1 2 83,-2 2 17,-1 0-51,-1 3 685,0 1-768,2 0-96,0 0 23,5 0-28,2 0-6,2 1 6,1 0-17,-1 2 5,-2 1 6,-2 0 12,0 4 22,-1 0-1,0 3 1,-1 1 50,3 7-89,-4-7 61,2 9 40,-4-6 44,-1 5 39,-1 2 0,-2-1 6,-2 1 28,-3 0 17,-3-1-6,-4 0-38,-1-1-23,-3-4 156,-3 4-246,5-8 67,-4 2-39,8-6-50,0-1 28,1-2-68,4-2 62,-1 0-17,0-1-16,-2 1 10,-1-1 12,-1 0-34,2 0-33,2-1 27,4 0-49,2-1-130,10-2-1444,15-3-8269,5-3 8255,-1 1 0,-12 2 0,-12 4 0</inkml:trace>
  <inkml:trace contextRef="#ctx0" brushRef="#br1" timeOffset="453834">25129 15345 9056,'-7'0'4526,"1"0"-2844,6 0 1208,0 0-2577,-18-1 460,12 1-392,-14-1 7,17 1-40,1 0 342,1 0-584,5 0 45,3 0-89,4 0-3370,20 0 3336,-11 0 22,27 0-11,11 2-22,-25-1 0,1 0-246,1 1 0,1 0 231,4 0 1,2-1 2,6 1 1,2 0-3,1 0 0,1-1-3,8 1 0,-2-1 0,-13 0 0,-3-1 14,-4 0 0,-1 0 0,-3 0 0,-2 0 3171,24 0-3146,-5 0 6,-7-1 16,-5-1 779,-9-2-694,-10 1 302,-8-1 50,-9 0-374,-1-1-74,-8-3-11,-8-2-28,-4 0 51,-27-9-12,7 6-10,-19-7-3371,12 6 3398,7 0-39,12 3 51,-7-6-40,9 5 11,-11-7-16,13 8 56,-7-1-18,13 6 7,-5-2-34,12 5 3470,4 1-3482,4 1-10,0 1-12,10 1 0,6 3 6,17 5-6,10 5-6,-5 1 1,0 2 0,-7-3 0,0 0-137,8 7 0,-1 1 142,9 12-17,-11 4 18,-13-8 38,-17 21-11,-22-9-22,1-11 0,-4 0-48,-5-4 0,-4-1-227,-2 0 1,-1-1-208,6-6 0,0-1 465,-8 7 0,3-2 0,8-7 0,-9 8 0</inkml:trace>
  <inkml:trace contextRef="#ctx0" brushRef="#br1" timeOffset="482867">3696 12576 6199,'4'0'1797,"0"0"5445,-4 0-7303,2 2 128,2 1 179,18 9-88,-1-3-13,15 5-33,-4-4-17,5-1-11,6-1 6,7-1 11,10-2-357,-26-2 1,2-1 305,5-1 1,2 0-1,4 0 1,2-1-7,4 0 1,2 0-617,3-1 1,0-1 607,2 0 1,0 0-4,0-1 1,-1 1-4,1-1 1,0 0 17,0 0 0,0-1-15,-18 2 1,1-1-1,0 1 0,1-1 1,1 1 0,1 0-1,2 0 1,1 0 0,0 0-456,2 1 1,0 0 0,0 0 456,2 1 1,1-1-1,-2 1-2,9 0 1,2 0-545,-9 2 1,6 0 0,0 0 0,-8 0 560,2 0 1,0 1 9,-2 0 0,7 1 0,0 0 1,-6 0-171,8 0 1,-2 1 202,-10 0 1,3 0-1,-1 0 8,-1-1 0,0 1 0,-1 0-12,1 0 1,1 0 0,-3 0-31,9 0 0,1 1 36,-3-1 0,5 1 0,-5-1 0,5 1 1,0-1-39,-3 0 1,3 0 0,-1 0 0,-11-2 0,-1-1 0,1 0-1,0 0 1,0 0 0,0-1 2,1 0 0,0 0 0,-1-1-1,0 1 1,0-1 0,3-1 15,0 0 1,4-1 0,0 0-1,-3-1-19,4 1 0,-3 0 0,3 0-121,-4-1 1,3-1 0,-1 1-1,-3-1 119,0 1 0,-4 0 1,0-1 1,0 1 0,-1-1 0,1 0 51,-2 0 0,0 0 1,0 0-52,-1 0 0,0 0 0,0-1-6,0 1 1,-1 0 0,0-1-9,1 1 1,0 0 0,0 1 0,8-1 0,1 0 0,-4 1-24,3-1 1,-1 2-3,-7 0 0,1 1 0,-4 0 1003,-4 0 0,-2 1-992,11 0 0,-1 1-62,-9 0 1,-2 2 716,19 3-2577,-25 5 1894,-19 4 0,-6-6 0,-3 1 0</inkml:trace>
  <inkml:trace contextRef="#ctx0" brushRef="#br1" timeOffset="489350">21222 16273 18160,'2'-9'3842,"0"1"-1889,-2 8-1611,0 0 89,35-9-369,-26 23 44,26 20-84,-34-3 1,-7 6-37,0 7 0,-1 2-45,-3 1 0,-1-2 267,2-11 0,-2 1-2619,-6 8 1,-3 4 0,3-9-581,-2 1-1925,-5 4 1,3-16 4564,16-39 1283,-1-28 1359,6-21-283,2 26 0,1 0-1059,-2-1 1,2 0 1183,1-8 1,1 3-1074,-2-1 169,-2 1 0,-3 1-148,-7 6-677,-3-5 161,-9 24-190,0 11 17,-18 14-162,2 7-40,-10 17-38,9 3-52,2 2-44,8-8 175,-6 9 54,16-21 208,-4 5-23,14-18-302,8-8 112,14-24-201,-3 6 61,8-11 0,3-4 5,13-16-588,-7 13 1,1 0 512,-1 7 0,-1 2 3,19-14-246,-12 19 0,0 3 229,13 0-172,9-3 132,7 22-38,-17 15 22,-13 0 0,-1 1-34,8 15-215,-15 0 0,-2 3-1033,1 20-597,-8-13 1,-2 2 1878,-2 18 0,-7-28 0,-4-21 0</inkml:trace>
  <inkml:trace contextRef="#ctx0" brushRef="#br1" timeOffset="491143">20430 17897 18761,'4'-57'826,"0"-1"1,-1 1 0,0 10-1,-1 3 1,1 4-225,1 3 1,-1 6 828,-2 5-1280,1-2 237,-2 23-298,2 23 157,1 13-163,1 30-60,-5-22 0,-1 6 1,-1-1-51,-2 10 1,-2 2-246,-1-5 1,0 4 0,-2-4 214,-3 4 0,-2-3 42,1-4 0,0-2 17,2-8 0,1-4 53,-5 16-23,8-27 107,4-14-73,17-41-5,5-6-26,-2 4 1,1-2-214,2 2 1,0 0 220,1 0 1,1-1 14,0 2 0,0 0-12,0 4 1,0 1 1125,19-19-1156,-3 13 5,-10 15-39,10 11-39,-12 16-17,12 11-83,-7 14-74,-2 10-89,0 4-157,-4 1-179,0-5 264,-2-7-348,-4-12 607,-5-10 176,-6-11 102,-4-11 134,0-8 168,1-11 45,0-4-33,3 1-225,-2 9 358,4 2-335,-5 12-168,1 1-96,-2 4 34,2 3 0,7 1 6,7 2-12,11 0-78,12-1 34,9-5 5,4-5-6,-1-5 46,-11-5 5,-14-4 67,-12-4 11,-11-4-33,-9 1-34,-2 5 101,-15-6-72,1 13-12,-12-2 0,2 12 5,-2 8-5,-1 10 28,1 10-39,2 11-79,4 11 29,6 8-12,8 4-50,10-1-112,15-8-107,15-9-78,0-23 0,4-3 78,14 2-5,0-12 0,-1-4 224,-5-6-28,-5-3 0,1-3 213,4-14-6,4-13 45,-10-3-3195,-11-10 3150,-13 19 173,-5-8-38,-10 25-18,-4-1-33,-6 11 93,-8 10-171,-4 10 3330,-6 13-3448,-1 11-22,4 8-18,6 3-3380,10 6 3415,8-20-18,14 2 18,9-24 22,11-2 11,6-15-12,10-19 7,-14 2 16,8-23 56,-20 12 96,2-9 10,-8 6 3421,-5 6-3398,-5 11-206,-2 8-18,-1 7 0,-1 5 0,-3 6 0,-2 7 0,-2 7 0,2 5 0,3 1-35,7-1-531,13 4 174,-1-13-655,23 3-3997,23-15 4444,-10-1 99,-8-5 0,1-2-66,15-7 631,-25 3 1,-1-2 259,25-12 399,-7-9-426,-21 9 324,-2-10-15,-20 12 273,-2-9-644,-7 10 196,-13 2-319,1 13 399,-20 3-320,0 11-85,-12 7 12,-3 13-62,2 7-56,6 6 17,9 3-40,12-11-38,11 10 16,17-21-90,26 4 113,-4-19-40,28-16 68,-14-11-169,-17 3 1,0-4 184,-2-1 0,-1-5 42,3-13 1,-3-4-34,-4 0 0,-3-1 13,-1-1 1,-2-2 84,0-16 0,-4 3-17,-1-1-64,-3 9 0,-1 3-48,-4 6 3203,-1-2-3203,-2 21 0,-2 7 0,0 16 0,0 4 0,-1 25 0,0 9 0,-1 13-35,1-16 1,-1 2 34,1-1 0,-1 2 0,-1 11 0,1 3 0,0-8 0,0 1 0,0-1-690,1 12 1,0 0-1322,0 8 0,2-3-65,2-24 1,1-4-7756,3 24 9061,1-29 1,-3-14 0,-1-6 0</inkml:trace>
  <inkml:trace contextRef="#ctx0" brushRef="#br1" timeOffset="491550">20640 18685 17176,'-54'16'1443,"1"0"0,7-3 1,9-1 596,19-5-1541,20-5 185,48-12-472,-5 1 1,9-3-372,-8 2 1,6-1-1,3 0 1,-2 0 228,0 0 0,-1 1 0,1 0 0,4-1-417,-5 2 0,4-1 1,2 1-1,0-1 0,-3 1 1,-5 1 357,1 0 0,-6 2 0,0-1 1,4 1 1,3-1 0,3 0 1,2 1-1,-3 0 1,-8 1-214,14 0 1,-3 0 195,3 0 0,5 1 1,-5-1 21,-15 3 1,-3-1 0,2 1-3,12 0 1,2 0 0,-4 0-157,5 0 1,-4 0 169,-5 2 1,-6-1 20,-9 2 1046,-17 0-901,-14 1 2686,-3-1-3044,-6-1 283,-4-4-9307,-6-3 8493,0-3 1,6 3 0,3 2 0</inkml:trace>
  <inkml:trace contextRef="#ctx0" brushRef="#br1" timeOffset="585848">23886 14208 24575,'0'0'0</inkml:trace>
  <inkml:trace contextRef="#ctx0" brushRef="#br1" timeOffset="615997">26662 16378 24575,'-37'0'0,"11"0"0,1 0 0,14 0 0,9 0 0,28 0 0,18 0 0,-4 0 0,7 0-587,-5 0 1,8 0 0,4 0-1,2 0 1,-3 0 586,9 0 0,-1 0 0,1 0 0,1 0-1098,-9 0 1,2 0-1,-1 0 1,1 0 0,-2 0 1097,-1 0 0,0 0 0,-1 0 0,-1 0 0,-4 0 0,11 0 0,-4 0 0,1 0-439,1 0 0,1 0 0,-2 0 439,-7 0 0,-2 0 0,-1 0 0,12 0 0,-1 0 0,3 0 0,-3 0 0,-19 0 0,-3 0 0,23 0 1794,-38 1-1794,-19 5 5705,-9-1-5705,-15 5 2237,-30 0-2237,18-6 0,-2-1 0,-19 3 0,-5 0-453,3-3 1,-5-1-1,1-1 453,4 2 0,0-1 0,-4-1-1177,13 0 1,-4 0 0,0-1 0,0 1 0,2-1 1176,-3 0 0,2 0 0,0 0 0,-1 0 0,1 0 0,-3 0 0,0-1 0,2 1 0,5-1-680,-8 0 1,5 0-1,0 0 680,-4-1 0,0 0 0,8 0-319,10-2 1,4-1 318,-2 1 0,-1 0 375,-13-1 0,0 0-375,12 2 0,3 1 0,-2-2 0,3 1 5026,1 1-5026,25-1 2974,1-1-2974,7-2 0,1 1 0,3 0 1165,16-1-1165,18-3 0,5 0 0,14-1 0,-13 2 0,12-3 0,2 0 0,-7 1 0,9 0 0,-2 0 0,-2-1 0,4-1 0,-7 1 0,-3 3 0,-11 1 0,-7-1 0,-8 4 0,-19 3 0,-30 10 0,-13 1 0,3 0 0,-3 1-579,-3 0 1,-1-1 578,-3 1 0,-2 0-931,-4-1 1,-1-1 930,0 0 0,-3-1 0,6-2 0,-2 0 0,2 0 0,-9 0 0,1 0 0,11-1 0,-2-1 0,3 0 0,-9 0 0,4-2-351,14 0 1,1-1 350,-3-1 0,2 0 0,1 0 0,10 0 1003,7-1-1003,12-2 1894,6-3-1894,29-7 822,2 2-822,6 3 0,10 0 0,0 0 0,-6 2 0,-1 1 0,6 0-617,5 1 1,6-1 0,3 0-1,1 1 1,-2 1 616,-5 0 0,0 0 0,0 2 0,-1-1 0,0 0 0,-1 1 0,0-1 0,0 1 0,0 0 0,0 0 0,13 1 0,2-1 0,-4 1 0,-8 0 0,-2 0 0,-4 0 0,12 0 0,-6 0 0,-13 0 0,-20 0 0,-7 0 0,-15 0 0,0 0 0,-3 0 0</inkml:trace>
  <inkml:trace contextRef="#ctx0" brushRef="#br1" timeOffset="632780">29514 16510 24575,'47'0'0,"0"0"0,0 0 0,5 0 0,-1 0 0,-7 0 0,0 0 0,1 0-1774,12 0 1,2 0-1,-1 0 1774,-12 0 0,-1 0 0,3 0 0,1 0 0,2 0 0,2 0 0,1 0 0,7 0 0,2 0 0,1 0 0,-1 0 0,-2 0 0,-1 0 0,1 0 0,-2 0-723,-3 0 1,0 0 0,-2 0 0,-2 0 722,1 0 0,-3 0 0,-1 0 0,-4 0 0,-1 0 0,-1 0 296,17 0 0,-3 0-296,-9 0 0,-1 0 0,10 0 0,-3 0 0,-18 0 0,-1 0-205,7 1 0,-1-2 205,10-2-2773,-15 1 2773,7-3 2549,-8-1-2549,-6 2 1031,-3-1-1031,-13 2 437,1-1-437,-6 1 6784,1-2-6784,-6-1 0,-2 2 0,-1 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3T09:28:05.552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1674 1045 31456,'-2'-43'65,"-1"0"0,2 5 0,-5 9-1946,-18 18 1511,-6 17 1035,1 4-441,-4 13 1,0 7-637,5-3 0,1 2 291,-14 16 1,-1 3-481,9-4 1,2 2 722,3-3 1,4 2-76,4 3 1,5-1-54,1 13-563,15-25 0,6-4-395,19-7-127,15-3 547,8-22 28,4-18 150,-25 2 0,0-5 294,6-12 1,0-5 64,-1-8 0,-2-4-205,-1-4 1,-4-2 214,-10 14 1,-2-1 0,-2 1 40,1-20 1,-2 2-60,-3 11 1,0-1 145,-2 5 1,0-2-1,-1 3 23,-1 5 0,-2 2-76,3-8 1,-2 1 370,-5-8-287,-1 34-156,-2 0-12,1 19 40,-1 15 1232,-1 18-1288,-1 24 11,2 0 2,2-2 1,1 3-17,2-13 0,-1 1-114,1-3 0,-1 4 1,1-2-50,1 13 0,1-2-654,1-2 0,1-2 453,2-5 0,3-1-213,0-7 0,4-1-462,2-7 1,3-3-762,22 11 385,6-20 779,4-27 958,-2-18 86,-24 6 1,-2-3 123,-1-3 0,-2-1 20,8-17 229,-12 12 0,-2-1 263,0-7-44,1-14 24,-11 24-479,-9 11 840,-3 10-1169,-6 10 175,-1 10-310,0 7-28,3 6-17,6 2 6,10-2 0,9-5 5,11-3-11,10-8 12,5-7 5,5-12 5,-1-7 29,-1-11 50,-6-5 22,-9-4-4,-9 0-7,-9 1 11,-5 3-61,-6 10 140,-7 2-101,-5 15-39,-11 1-34,-3 14-17,-6 12 1,-4 17-7,8 0-247,10-3 1,2 3 219,-1 15 11,8-15 0,3 1-39,8 16 5,17-8-5,16-10-6,16-11-5,13-12-157,-26-11 0,1-3 204,1-4 0,0-3-3,3-4 1,-2-2-4,-8 2 1,0-3 5,17-14 1,-1-3 4,-14 6 1,-1-3-210,-1 0 1,1-2 0,-2-2 220,5-13 0,-4-3 8,-2-4 1,-2-2 38,-3-1 1,-3 2-26,-5 11 1,-2 0 41,-3-15 1,-4 1-15,-4 21 0,-2 1 34,0-11 0,-4 1 552,-7-7-471,-5 19-112,0 14-84,2 11 374,2 11-307,-2 14 719,-1 19-781,4 3 1,0 2-374,4-9 1,0 0 361,-2 25 1,2 2-481,3-14 1,2 0 398,-1 14 0,1 2-53,4-2 1,2 0-214,5 5 1,2-4 220,-2-20 1,1-3-329,7 6 1,4-6-840,8-5-387,11-3-100,4-17 749,2-19 797,0-16 531,-1-14 365,-8-9 708,-9-3-98,-10 0 622,-10 3-1372,-8 18 1251,-11 3-1218,-4 18-179,-6 0-151,1 6-90,0 8-67,2 5 301,5 8-323,5 4-23,9 1-34,11-1 23,4-7 16,28-2 7,-8-12-7,19-5 12,-12-9 17,-6-9 22,-6-4 28,-6-4 5,-9-1-10,-5 0 21,-6 3 40,-3 3 124,-13 2-214,-1 11-5,-14 5-12,-1 17-5,-6 11 6,-2 15-23,1 12-17,17-23 1,2 2-1,2 1 1,2-1-18,-3 25-49,14-6 10,17-10-11,14-8 12,18-11 16,13-8-435,-25-8 1,2-3 434,3-3 1,3-3-24,14-6 1,0-3 44,-18 4 1,-1-2 2,18-11 1,-2-3 19,-22 3 0,-3-3 14,8-9 0,-1-5-3,-3-3 1,-4-2 44,-4-1 0,-3-1 19,-4 1 1,-4 0 27,-5 2 1,-3 1-199,-6 3 0,-2 2 184,-4 3 1,-2 2 106,-12-19-78,-1 17-12,2 15-10,3 12-102,5 7 882,-2 14-887,-1 14-51,-4 21 34,7-17 0,1 5-447,-1 17 1,2 1 437,2-14 1,0 0-104,2 23 0,0 0-238,4-19 0,0-2 249,-1 0 0,3 0-636,7 16 1,4-4-1085,-1-24 1,2-1 1848,6 9 0,1-4 0,2-8 0,-7-18 0</inkml:trace>
  <inkml:trace contextRef="#ctx0" brushRef="#br0" timeOffset="561">3874 1037 18789,'-5'0'4241,"1"-1"-3468,4 1-790,29-19-56,33 10 53,-24-2 1,3-1-349,8 6 0,-2 2 334,12-4-33,0-5-28,-7-3 83,-12 2 235,12-9-173,-31 10 1,2-3 122,-12 6 219,-8 6-285,-1 1 636,-8 6-536,-10 8-106,-2 5-56,-4 3 0,5 8-17,6-2 11,4 13-6,10-7 1,4-5 33,14-10 28,2-10 29,8-3 184,14-25-207,-18 8 134,9-23 56,-24 12-139,-3 0 133,-5-7 135,-15 2-173,-4 1-40,-10 1-95,6 16 89,-11 5-167,13 5 16,-16 10-5,1 15-17,0 10-33,-2 16-12,18-10-84,5 15-425,22 2-510,14 0-1313,-3-26 0,4-4 2349,22 3 0,-15-12 0,-15-11 0</inkml:trace>
  <inkml:trace contextRef="#ctx0" brushRef="#br0" timeOffset="3277">424 2316 13374,'63'3'993,"0"1"0,-12-3 1,5-1-1,2 0 0,-4-1-641,8-2 1,-2 0 0,4 0-1380,-7 0 0,3 0 0,3-1 0,1 1 0,-1 0 1057,-1-1 1,2 0 0,-1 0 0,-1 0 0,-1 1-19,-9 0 1,-1-1 0,-1 1 0,2 0 0,3 1-24,0-1 1,3 1-1,3-1 1,1 1-1,0 0 1,-3 0-1,-3 0-182,5 1 1,-4 0 0,-1 0 0,1 0 0,4 0 175,-5 0 1,3 0 0,3 0 0,0 0 0,-1 0 0,-1 1 0,-2-1-246,-3 1 1,-1-1 0,-1 1 0,-1 0-1,-1-1 1,1 1 84,8-1 0,-1 0 0,0-1 0,-1 1 0,0 0-370,-4-1 0,0 0 1,-1 0-1,0 0 1,-3 0 546,4 0 0,-1-1 0,-3 0 0,-3 0 0,17 0 0,-10-1 0,5-1 0</inkml:trace>
  <inkml:trace contextRef="#ctx0" brushRef="#br0" timeOffset="3934">5236 821 25101,'0'-5'1412,"0"2"-754,0 3-1389,-40-28-35,19 32 411,-33-14-1,29 42 121,3 2-1287,6 0 987,7-4 290,5-5-63,7-7 431,3-8 93,5-4 240,7-12-342,0-3-150,0-4 377,-3-7-16,-8 1-95,-1-5-12,-4 2-128,-4 6 55,-5 0-145,-1 9-134,-2-1-141,1 6-122,0 8-342,-3 6-909,2 13-1947,2 11 3595,4 16 0,3-24 0,2 2 0</inkml:trace>
  <inkml:trace contextRef="#ctx0" brushRef="#br0" timeOffset="4244">5191 1400 16454,'-5'1'3260,"2"-1"-2961,-26 14 1,-6 6-59,12-4-213,-13 5 0,5 0 84,23-6 140,8-5 101,8-3 78,6-1 1,9-4-46,6-2 219,12-10-347,-14 2 352,4-13 252,-20-3-638,-3 5 124,-9-9-113,-9 11-123,-9-1-123,-7 5-246,-2 6-1122,-1 10-1606,8 3 2985,2 9 0,12-7 0,1 0 0</inkml:trace>
  <inkml:trace contextRef="#ctx0" brushRef="#br0" timeOffset="5877">7313 3042 17736,'-2'-57'2309,"-1"0"1,1 8 0,0 8-2019,0 8 28,0 4-178,-1 13-186,0-1-258,1 17 124,0 12 179,-1 16 6,1 24-20,1-18 0,-1 2-360,1 7 1,0 0 135,0 4 0,0 0-232,1 2 0,1-1-466,1 0 0,1 0-1131,1-3 1,1-2-2850,2-6 1,1-3 4491,3 11 0,-3-21 0,-6-19 0</inkml:trace>
  <inkml:trace contextRef="#ctx0" brushRef="#br0" timeOffset="6668">7355 2663 9531,'-4'-2'5231,"1"1"-3522,3 1-1519,87-30-134,-52 23 0,4 0-932,11-4 0,7-4 0,-2 4 885,-8 5 1,-1 1-1,0 1-15,7-1 1,0 0 0,1 0-18,3 0 1,2-1-1,2 1 5,-2 0 0,4 0 0,0 1 0,-4-1 14,-1 1 0,-2-1 0,3 1-8,-9 1 1,3-1 0,2 1 0,-1 0 0,-4 0-4,13 0 0,-4 0 1,4 0 14,-9 0 0,4 1 0,1-1 0,-1 0 0,-4 1 2,-4 0 1,-4 0 0,0 0 0,3 0 6,6 0 0,4-1 0,2 1 0,-5 0 0,-7 0-1,7 1 0,-2-1 12,7 0 1,6 0 0,-7 0-4,-7 0 0,-4 1 50,11-2 1,1 0 52,-9-1 0,-1 0 356,-1-1 0,-3 0 203,10-3 922,-6-4-397,-38 4-497,-2-1-215,-7 0 1903,-2-1-2294,-1 4 871,0-3-877,0 4-17,2-1-33,2-1-39,1 2-6,-1 2-17,-1 1 0,-1 2 0,2 6 14,3 4-2,-1 4-1,2 23 23,-6-10-9,-1 4 1,0 3-9,-7 29-337,1-18 1,1 4 336,-1-4 0,0 2 0,0 0-526,2-4 0,-1-1 0,1 0 523,-1 22 0,1-2-3,1-3 1,2-1-467,5 3 1,1 0 409,-1 0 1,2 2 16,-2-17 0,2 1 1,-2-3-15,0 6 0,-3-3 39,-1-12 1,-3-1-23,-6-1 0,-5-2 16,-12-7 1,-4-3 370,-20 14-343,4-18 1,-7-6 72,-9-8 1,-5-5-99,17 1 1,-1-1 0,-1-1-1,0 0 1,-1-1 0,-2-1-6,-4-1 0,-1 0 0,-2-1-448,10 3 1,-1-1 0,0 1-1,2-1 485,-6 0 1,1 1-1,-4-1 14,4 2 1,-5 0-1,-2 0 1,3 0 0,8 1-744,-14 0 0,2 1 727,4 0 0,-6 0 0,-2 1 0,4-1 2,13 1 1,2 0 0,0 0 0,-2 0 0,0 0 0,-2 0 0,-1 1 0,-1-1 0,-2 0-12,3 0 0,-3 0 0,0 0 0,-1 0 1,2 0-1,1 0-39,-1 0 1,1-1 0,1 1 0,0-1-1,0 1-181,-3-2 0,0 1 0,0 0 1,3-1-1,5 0-450,-1-1 0,5 0 0,3-1 672,-11-4 0,10 0 0,14 1 0,6 0 0</inkml:trace>
  <inkml:trace contextRef="#ctx0" brushRef="#br0" timeOffset="7235">8152 2921 22621,'-12'-46'67,"1"20"101,6 59-67,-2 16-90,-3 11-459,6-25 0,0 0 69,1 1 1,0 1-759,1-1 1,3 0 1136,3 0 0,2-3 0,-2 4 0,6-9 0</inkml:trace>
  <inkml:trace contextRef="#ctx0" brushRef="#br0" timeOffset="7489">8916 2615 25539,'-6'29'146,"1"19"-146,4-1 0,0 4-1261,-1 7 1,-1 1 1147,1-16 1,-1 1 0,1 1-282,-1 2 0,1 0 1,0 0-674,0 1 1,1-1 0,1 0 1066,3 2 0,2 0 0,0-6 0,-3-3 0,1-4 0,11 24 0</inkml:trace>
  <inkml:trace contextRef="#ctx0" brushRef="#br0" timeOffset="7934">9561 2956 24570,'-10'37'15,"0"0"0,1 0 0,2 0-24,5-1 1,2-1 10,-1 0 1,0 0 9,-1 28-7,-1-13 23,0-16 392,1-17-94,2-9 379,2-10-178,2-8-18,4-6-55,15-38-477,2 7-260,-6 12 1,2 0 332,17-13-38,1 9-24,-2 11 1,-2 9-39,-3 11-79,3 6-190,2 14 268,1 12-996,-1 14-1636,-6 13 2683,-17-19 0,-3-2 0,2 6 0,-5-3 0</inkml:trace>
  <inkml:trace contextRef="#ctx0" brushRef="#br0" timeOffset="8518">12693 2886 24637,'-13'-35'-59,"0"1"0,-9-6 71,16 82-12,2-12 0,-1 4-28,0 6 0,0 3-1119,-2 5 0,0 1 886,0 4 1,0 1-230,-1 1 0,0-1-236,0 0 1,0-2-519,0-6 1,1-2-1919,2-8 1,0-4 3161,-2 9 0,5-22 0,1-13 0</inkml:trace>
  <inkml:trace contextRef="#ctx0" brushRef="#br0" timeOffset="9168">12416 2859 18599,'39'-42'33,"-1"0"1,3 4 0,6 8 10,6 20 1,7 9 0,-4 1-2867,1-3 1,1 1 2826,-1 0 1,4 0 0,-2 1-1,-11 0 1,-3 1 0,1 0-111,5-1 0,2 0 0,1 0 95,-3 0 0,2 0 0,1 0 0,1 0-6,-1-1 1,1 1-1,1-1 1,1 0 6,-2 0 0,2 0 0,1 0 0,-2 0 0,-3 0 9,-3 0 0,-4 0 0,0 1 0,3-1-5,1 0 1,3 0 0,2-1-1,-2 1 1,-2 0-1,0 1 1,-2-1 0,-1 1 0,2 0 9,6-1 1,1 1 0,0 0 0,-2-1-2,-3 1 0,0 0 0,-2 0 0,-3 0 11,1 0 0,-3 1 0,-4 0 10,-1-1 1,-3 0 1130,23-1-748,-9-1 404,1-2 180,-20 1 246,-14-1 1688,-11 2-2411,-3 1 2037,-4 2-2508,-11 12 111,3-2-133,-16 25-16,2 6 8,7-11 0,1 4-435,-1 4 0,2 3 421,0 4 0,1 4-8,4-5 1,1 3 0,1-1 7,1-3 0,0-1 0,1 1-6,0 0 0,1 0 1,0-1-1,2 4 1,-3 2-23,-12 5 0,-7 7 0,-3 0 0,3-10 30,3-8 1,-3-2-200,-6 9 1,-5 9 0,-4-5 0,2-18 210,-4-24 0,-4-12-11,-2 3 1,-5-3 0,1-1-511,4-1 1,1-2 0,-2 0 509,-11-3 1,-3 0 0,4-1-4,-3-2 0,0 1 13,8 1 0,-3 0 0,-2 1-459,8 1 0,-1 0 0,-1 1 0,2 0 463,-7-1 0,2 0 0,-4 1-3,9 1 1,-2-1-1,-3 1 1,1 0-1,1 1-397,-10 0 0,2 1 1,-1 1-1,0-1 398,-2 1 1,0-1-1,0 1 1,0 0-14,2 0 1,1 0 0,0 1 0,2 0-19,7 1 1,0 0 0,3 0-1,3 0-4,0 0 0,4 0 0,-1 0-190,-9 1 1,-1 0 0,5 0-813,-1-1 0,5 1-882,-17 1 2101,49-2 1,11 0 0,6 0 0</inkml:trace>
  <inkml:trace contextRef="#ctx0" brushRef="#br0" timeOffset="9817">13236 3239 19188,'-6'-5'2323,"1"1"-2160,5 4 195,0 0-335,20-13 16,-15 9-16,15-8 78,-19 17 50,-3 2 84,-3 3 62,-6 0 11,-6-2-140,2-2 353,-7-5-163,9-4 23,-5-6-224,9-1 201,2-12-274,4 10 17,1-12-79,6 11-55,7-4-18,5 6 1,10 4 16,5 8 1,-4 5-68,13 10-101,-2 16 34,-3 5 34,-6 14 50,-28-2 6,-24 6 44,2-26 0,-4 0-300,-6 1 1,-3-2 355,-2 0 1,0-3 55,2-5 1,1-2 167,-21 4-106,20-13 308,5-19-189,17-3-86,-1-10-83,10 2-79,6 2-28,4 5 628,2 4-689,16 5-23,2 6-61,17 6-102,1 9-151,6 7-262,5 4-174,-11-5-827,-8-7 1,1-1-6305,16-1 7982,-18-5 0,-2-1 0,1-3 0,-17-3 0</inkml:trace>
  <inkml:trace contextRef="#ctx0" brushRef="#br0" timeOffset="10061">13876 3042 17596,'-1'-6'5781,"0"0"-4997,1 6-498,0 0-359,-13-29 84,10 32-11,-6-1-11,13 51 13,-1-15 1,0 3-23,-1 6 1,-1 1-687,-2 4 1,-2 0 330,0 3 0,-2 0-597,-1-1 0,0-2-3944,1-3 1,1-3 4858,0-10 1,2-4-1,1 6 1,1-22-1</inkml:trace>
  <inkml:trace contextRef="#ctx0" brushRef="#br0" timeOffset="10644">14316 3220 21136,'0'-4'2980,"0"0"-2112,0 4-913,14-40 85,-7 66-40,8-31 2,-11 34 1,-7 14 8,-4 20-11,1-32 0,-1 0 17,-9 25 22,0-11 12,4-14 190,4-14 386,4-9 40,3-8-320,4-11-123,1-9-34,4-13-83,5-10-34,6-4-1,5-1-10,5 5-45,-1 9 0,-2 11-17,-4 9-34,1 8 0,0 6 6,6 7-72,6 8-186,8 8-280,8 7-36,-22-13 0,0 0-1324,1 2 1,0-1 1925,1 3 0,-2-1 0,5 2 0,-8-2 0</inkml:trace>
  <inkml:trace contextRef="#ctx0" brushRef="#br0" timeOffset="11319">17478 2902 18916,'-8'-50'1292,"-1"1"0,1 6 0,2 8-1014,6 19-317,0 10-4144,2 22 4205,0-1 862,3 32-851,-1 6-36,-2-15 1,0 3-35,-1 4 1,-1 3-140,-2-6 1,1 3-1,-1-2-1420,1 15 0,0-2 1249,-2 0 0,1-2-544,4-9 1,2-5-1989,8 8-4476,9-4 7355,0-23 0,-7-15 0,-6-6 0</inkml:trace>
  <inkml:trace contextRef="#ctx0" brushRef="#br0" timeOffset="12028">17445 2859 17092,'16'-41'108,"1"-1"1,4 4-1,7 9-47,26 19 1,5 11-1212,-15-5 0,2 1 1168,3 1 0,8-1 1,1 1-1,-7 0-724,5-1 1,0 0 702,-3 0 0,8 0 0,2-1 0,-5 0-548,3 0 0,-4 0 1,3 0 530,-2 0 0,2-1 1,2 1-1,0-1-14,-12 1 1,0 0-1,1 1 1,0-1-1,3 0-286,-1 1 1,3 0 0,0-1 0,1 1 0,-2 0 0,-4 0 299,8 0 0,-4 0 1,0 0-1,3 1-106,3-1 0,4 1 1,1 0-1,-2 1 0,-5-1 100,-8 2 1,-4-1 0,0 1 0,4 0-94,2 0 0,3 0 1,2 1-1,0-1 1,-2 0 115,-4 1 1,0-1 0,0 1 0,-2 0 0,-2-1 114,4 1 0,-2-1 0,-1 1 0,-2-1-98,6 1 1,-3 0 0,-4 0 677,-2-1 0,-2 0-451,4-2 0,-2-1-104,-8 2 0,-1-1 1161,3-4 0,-5-1-379,-11-1 2438,2-3-3094,-16 7 2133,-4 3-2239,-3 1 108,0 0-231,-3 8-12,1-1 29,-2 19 10,1 7 6,1 22-1657,2 3 1,0 3 1622,0-21 1,0 0 11,1 20 0,0 1-404,-1-13 1,0-4 408,0-7 1,-1 2 18,-1 13 0,0 7 0,-3 1-56,-1-7 0,-1 0 1,-1 1-448,-1 9 1,-2 1 0,-1-3 436,1-10 1,-1-3 0,-2-3-13,-11 13 1,-4-6-113,2-17 1,-4-3 155,-1-5 1,-5-1-1,-1-3-7,-14 1 0,-4-6 381,10-7 0,-3-2 0,1-3-391,1-4 1,1-2 0,1-2-5,-12 0 0,0-2 10,8-1 1,-2-1-1,-1-1 4,-6-2 0,-1 0 0,-1 0-17,12 1 0,0 1 1,-1 0-1,1 0-108,-15-3 1,1 1-1,-2-1 140,6 1 1,-4-1-1,3 1 1,5 1-73,-8-2 1,-1 0 36,6 1 0,-6-2 1,-2 1-1,4 0 12,2 1 1,3 0 0,-5 0 5,8 1 1,-4 0 0,-2-1 0,0 1 0,-1-1-9,-1 1 0,-1 0 0,0-1 0,0 1 0,2 0-11,-4 0 0,1 0 0,0 0 0,-1 1 4,9 0 0,-4 1 0,2-1 1,3 1-1,5 1-6,-12-1 1,1 1-23,6 1 0,-7-1 0,1 0 1,5 1-205,8 0 1,4 1 0,-1 0 31,-14-1 1,-2-1-1,7 1-752,10 0 0,6 1-3299,-2-2 3992,32 1 0,7 2 0,5 0 1</inkml:trace>
  <inkml:trace contextRef="#ctx0" brushRef="#br0" timeOffset="13501">18134 3078 9733,'-7'2'5931,"1"0"-3556,6-2 1596,0 0-3573,-16-39-263,15 25 49,-6-33-100,30 31-72,5 0-1,11 1-28,-1 8-39,0 3-6,-2 8 1,-4 6-29,-3 9-22,-5 6-5,-4 3-12,-5 4 10,-7 2 58,-6 0 72,-10-1 73,-8-4 51,-10-3 168,-16-4-180,12-9 179,-14-4 107,17-8 45,-3-5-236,10 0 415,5-5-297,11 3-185,1-1-168,6 3-61,5 1 5,12 1 39,12 1-44,13 9-12,9 6 40,2 10-349,-4 5 214,-8 3-33,-11 0 55,-16 0 62,-17-3 6,-19-2 0,-19-3-23,-16-4 26,23-13 0,-3-1-82,-2-2 0,-1-1-327,-1-3 0,0-1-1194,0-2 1,1-1-6355,-15-4 7225,13 0 0,27 4 1,6 2-1</inkml:trace>
  <inkml:trace contextRef="#ctx0" brushRef="#br0" timeOffset="13780">19132 2892 25040,'-3'43'51,"4"17"-57,2-16 0,1 4-1033,1 9 1,-1 3 1017,-1-17 1,0 2-1,-1 0-493,-1 1 0,0 0 0,-1 0 222,-2-1 1,0 0 0,-1-1-970,-2 18 1,-3-1 1274,-3-3 0,-1-5 0,-1 6 0,0-15 0</inkml:trace>
  <inkml:trace contextRef="#ctx0" brushRef="#br0" timeOffset="14228">19519 3127 19848,'0'-3'3143,"0"0"-2891,0 3-168,27 48-6,-14 2-25,3-3 0,-2 6 45,-12 10 0,-7 0-64,2-17 0,-2-1-1,-5 12 1,0-4 89,-2-12 67,3-15 561,7-20 129,3-7-444,4-7-296,6-11-28,6-15-22,6-13-12,6-9-342,-13 27 0,1 1 286,1 1 1,0 1-289,18-15 255,-3 11-1,-2 13 24,-3 10-40,3 13-56,5 9-1500,-9 1 1,0 3 1247,11 7-222,-11-6 0,-2 2-2741,1 7 3299,3 11 0,-15-19 0,-5-1 0</inkml:trace>
  <inkml:trace contextRef="#ctx0" brushRef="#br0" timeOffset="15785">22910 3049 15165,'-4'-55'2459,"-1"1"0,1 11 1,0 7-2063,-1 8-514,3 22-141,-1 9-4078,-1 14 4364,-1 3 199,-3 14 1,0 6-323,1-5 0,0 2 2,-5 21 1,1 5 47,-1-2 0,1 0-94,2-16 1,1 1 0,-1-2-506,-1 11 0,-1 0 154,3-12 1,-1 0 0,1-1-1867,-1 14 1,1-3-1364,1-2 0,1-3 3719,1-3 0,2-6 0,2-8 0,1-18 0</inkml:trace>
  <inkml:trace contextRef="#ctx0" brushRef="#br0" timeOffset="16485">22789 3042 11060,'3'-6'1635,"21"-25"1,11-4-1574,19 5-760,-17 5 1,6-4 0,1 5 734,-4 11 1,1 5-1,2 0-451,7 0 1,2 0-1,2 1 567,6 0 0,1 0 0,-1 2-62,-9 1 1,-2 0 0,4 0 75,-5 2 0,4 0 0,2 1 0,0 0 0,-3-1-76,0 1 0,-1 1 0,-1 0 0,2-1-347,8 1 1,1-1 0,2 1-1,2 0 267,-12 1 0,3 0 0,1 0 1,0 1-1,-4-1 0,-3 1-15,10-1 1,-6 1-1,9 0-13,-12 0 0,7 0 0,5 1 1,1 0-1,0-1 0,-3 1 1,-6-1-428,12 0 0,-5 1 1,-1-1-1,4 0 439,-6 0 0,4 1 1,2-1-1,-1 0 1,-2 1-1,-4-1 6,3-1 1,-5 1-1,-1 0 1,2-1 9,6 1 0,2 0 1,-2 0-1,-3 0-34,-1-1 0,-4 1 0,2-1 108,5 0 1,2 0 0,-4 0 151,-11-1 0,-3-1 0,-1 0 286,11-3 1,-5-1 418,-17 0 0,-2 0-455,21-8 2436,-24 4-2229,-8 3 1267,-10 3-1731,-5 2 1105,-5 1-1296,-5 1 118,-7 10-56,-5 5-17,-10 14-5,0 8-29,-4 13-25,16-19 1,0 2-575,-1 7 0,2 2 566,2-8 0,1 3 7,1 5 0,1 5 0,1-2-16,1 8 1,1 0-9,1-12 0,0 1 0,0 3 9,3 1 1,0 4 0,1-2 0,-1-5-640,0 2 0,-1-1 628,0 15 0,-2 7 0,-3-8-4,-5-11 1,-4-3 5,-5 9 0,-6-1-268,-6-8 0,-6-5 285,-5-7 0,-5-6-1203,-6-5 0,-4-6 1187,16-7 1,-2-4 0,0 0 2,-4-2 0,-1-1 0,0-1-145,-3-2 0,0-1 0,0-1 145,-1 0 0,-1 0 0,1-1-8,-1-1 0,0-1 0,1 1-4,-2-1 1,1 0 0,-2 0 1,-1 0 1,0 0-1,-2 0-146,13 1 1,0 0 0,-1 0 0,-1 1 148,-4-2 0,0 1 1,-1 0-1,0 0 3,-5 0 0,0 0 0,-2-1 0,0 1 5,9 0 1,-1 0 0,0 0-1,0 1 1,2-1-2,-3 0 0,3 1 0,-1-1 1,-4 0-13,6 0 1,-4 0-1,-1 0 1,0 0-1,2-1 1,3 1-234,-3 0 0,3-1 0,1 1 0,-4-2 183,-1 1 1,-4-1 0,-1 0 0,2 0 0,4 0-182,-13-3 0,5 1 0,4-1 481,14 2 0,3 1 1,0-2-5159,-21-9 1,9 1 4057,11 1 1,-3-4 0,40 16 0</inkml:trace>
  <inkml:trace contextRef="#ctx0" brushRef="#br0" timeOffset="17228">23535 3239 13463,'0'-5'6688,"0"1"-4846,0 4-1690,-1-21 50,-9 36-23,-6-3-73,-8 45-84,10-25 1,2 1-4,-1 0 1,2-1-20,2 0 0,2-2 0,-2 15 62,11 5 89,10-26 123,10 2 51,11-19-22,12-15 38,9-9-154,-25 3 1,0-2-9,-1-2 1,-1-2-168,-2-1 1,-2-1 207,18-20-13,-7 4 0,-8 7-17,-8 9-50,-7 8-67,-5 8-90,-4 4-44,-2 5-12,0 5 294,0 10-221,-1 12-96,1 10-200,0 10-349,4 5-598,4 4-1709,9-3-4867,8-5 7819,2-13 0,-9-16 0,-6-12 0</inkml:trace>
  <inkml:trace contextRef="#ctx0" brushRef="#br0" timeOffset="17495">24709 3175 14340,'11'-49'823,"-1"-1"0,-1 6 0,0 8 2219,-2 16-2841,-2 10 1169,-3 15-1347,-2 7-1,0 11 34,-3 24-34,1-16 1,-2 4 325,-2 12 1,-1 5-362,-2-3 0,-1 2 0,0 0 546,0-5 0,0 0 0,-1-1-580,1 1 0,-1 0 1,0-2-173,-5 18 0,3-3-622,3-13 0,2-1-397,-1 9 0,3 0 741,4-2 1,2-4 0,0 6-1,6-14 1</inkml:trace>
  <inkml:trace contextRef="#ctx0" brushRef="#br0" timeOffset="17945">25625 3425 24060,'20'29'398,"-12"34"-379,-11-32 1,-3 2-538,-4 16 1,-3-1 533,3-18 1,-2 0-1799,-4 11 1,-1-2 1792,-5 11 868,0 3-784,17-41 330,1 2-43,7-18 203,8-10-384,8-12-86,0-1 0,0-2-48,11-14 1564,-5 8 1,0 1-1520,14-11-1603,-9 16 1,1 0 1557,11-6-37,-11 15 0,0 4 21,0 8-40,5 0 0,-7 18-44,2 17-63,0 9-217,3 15-692,-10 1 91,-8-10-3835,-1 13 4749,-9-21 0,-1-11 0,-4-15 0</inkml:trace>
  <inkml:trace contextRef="#ctx0" brushRef="#br0" timeOffset="18734">26445 3589 9111,'-5'0'7433,"1"0"-4672,4 0-2128,-2 11-286,33-3-201,21 9-138,-4-11 1,4-1-339,9 0 1,3 0 321,-19-2 1,0-1-1,0 0-1061,1 0 0,-1 0 0,0 0 1058,17-1 0,1-1 27,-16-1 1,0-2 0,-3 0 26,0-2 1,-3-1 96,4-2 0,-7-4 202,-16-11 907,-38-37-694,0 23-40,-3 6 0,-1 2 62,-3 5 3308,5 6-3471,8 6-100,5 6-201,4 2-85,4 3-34,5 0 6,9 1-5,9 4 5,9 6-6,6 11-28,1 9 6,1 13 2,-23-19 1,0 4-59,1 8 0,-2 0-16,5 15-85,-12-16 0,-4-1-459,-11 6-734,-14 8-185,-4-14 1563,-26 1 0,29-24 0,-9 4 0</inkml:trace>
  <inkml:trace contextRef="#ctx0" brushRef="#br0" timeOffset="19601">28127 3511 17781,'2'37'50,"0"-1"1,0 0-1,-2-1 2321,-6 24-2332,-3-1-16,1-17 49,-9 7 1037,6-24-896,-4 3 789,9-19-638,3-6 1714,2-6-1938,3-10 62,10-21-85,5-9-69,-2 14 0,2-1-129,2 2 1,2 1 136,3 0 0,1 1-20,0 1 1,2 3-20,-2 2 0,1 3 11,30-10-23,-20 14-5,12 10-11,-20 15-11,5 11-12,-6 12-56,-7 9-55,-7 3 44,-5-8-230,-4 6-666,4-1-134,1-3-132,8-4-484,3-20 458,6-9 920,2-14 621,2-9 264,-3-15-180,-7 1 296,-6 2 1,1-1 286,5-12-457,-5 12 0,1 0 496,6-10-79,-4 9-196,-4 8-279,-6 9-281,-4 5-139,-2 5 4,-2 8 24,-1 7 4,0 8-4,-1 1 10,1 14-22,3-10 6,4 11 5,5-11-6,4-4 12,0-6 11,1-6-5,-3-5 21,11-3-10,-4-6 33,12-3 28,-4-7 17,-2-5 12,-4-2-1,-4-4 146,-1-11-146,-7 8-11,-1-8-28,-6 14-23,0 4-38,-2 4-23,0 6-62,0 4-190,-1 3-369,1 1-892,4 2-4004,5 7 5517,4 0 0,-7-2 0,-4-4 0</inkml:trace>
  <inkml:trace contextRef="#ctx0" brushRef="#br0" timeOffset="20417">29257 3842 24374,'55'-6'265,"0"-1"0,-4 1 0,-6-4-114,-1-21-49,-1-6-7,-3-11-678,-20 20 0,-1-2 608,0-5 0,-1-2 0,-1-4 1,-1-2-376,-1-2 1,-2 0 430,-1 1 1,-1 0 35,-3 5 1,-1 1 299,4-23-221,-7 16-23,-1 18-122,-3 11 446,-1 10-508,-4 7 980,-3 6-936,-12 19-16,-9 14-23,10-10 1,-1 3 25,-1 4 1,1 3-16,1 13 1,3-1-311,5-16 1,3 0 298,1 13 1,5-3-6,15 7 14,-2-22 0,4-1-103,5-3 0,4-3 83,12 0 1,2-3 10,17 4 0,-13-14 1,1-5 5,12-8-6,-20-3 1,-1-3-21,0-4 1,-2-3 0,0-4 0,-1-5-238,0-4 0,-2-4 243,0-5 1,-2-4 22,-1-3 0,-3-2-1,-2-2 1,-3 0 14,-3 3 0,-2-1 19,-3-1 1,-3 2-1,-2 11 1,-2 1 258,-3-21-245,-4 20 602,-3 15-568,0 2 88,1 8-178,1 5 525,1 6-502,-7 12-6,-7 16-16,-10 24-658,10-16 1,-1 3 659,-2 8 1,0 3-18,0 5 0,1 2-10,7-19 0,0 1 1,2 0-97,-4 17 0,3 2-1382,4-14 0,2 1 0,1-4 729,0 2 1,2 0 778,-2 17 0,2-6 0,2-24 0,-2 11 0</inkml:trace>
  <inkml:trace contextRef="#ctx0" brushRef="#br0" timeOffset="21851">10772 3211 13877,'-6'1'1518,"1"-1"-112,5 0-734,-25 29-50,37-16-141,-4 22-313,20-27 1,10-6-57,4 1 0,2 0-617,-6-1 1,2-2 580,5-1 1,4-2-1,0-1-80,0-1 1,1-1-1,-1 1 0,0-1 0,0 0 1,0 0-3,8-3 1,0 0-1,-4 0 6,-3-1 0,-2-1 3,8-2 0,0-1 13,-9 1 1,-3-1-214,-7 0 1,-4 1 425,18-13 242,-19 3-197,-17 6 516,-19-9-264,-14 8 1103,-16-10-1024,-9 7 45,-3 2-314,10 6 760,2 2-531,13 4-329,5 3-96,6 0-89,8 4-141,2 0 96,7 7-18,5 6-10,12 14 11,7 7-12,7 6-28,4 0-5,-8-8-198,-10-10 1,0 2-61,4 9-234,8 17-410,-20-7-1596,-16 1-7277,-14 0 8184,0-15 1,-1-10 0,10-14 0</inkml:trace>
  <inkml:trace contextRef="#ctx0" brushRef="#br0" timeOffset="22811">15471 3148 10164,'-9'3'2806,"3"-2"-2033,6-1 2554,0 0-2050,-8 31-504,49-22-566,-13 8 1,3-2-582,26-10 1,7-6 414,-18 1 0,1 1 0,1-1-524,3 0 0,0 1 1,1-1 491,3-1 0,-1 0 1,2 0-18,-1 0 1,1-1 0,0 0-8,0 0 0,0-1 0,-1 0 11,-2-1 0,0 0 1,0 0 3,-2 0 0,-1 0 0,-3-1 8,9 0 0,-2-1-256,-7 1 0,2-1 0,-5 0 290,-4 0 0,-2-1-71,12-1 0,-5-3 326,-8-8 668,-26-5-652,-37-10-77,-16 5 16,0 9 0,-4 2-53,7 7 0,0 1 462,-6 0 0,0 2-546,11 3 0,3 2 1008,-21-1-888,11 2 439,10 1-540,10-1 124,-4 0-152,12 2 515,-4-2-621,10 2 68,4 0 55,18 5 28,13 4-95,15 5-39,0 2-12,7 4 40,-9 2-6,8 12-27,-6 7-18,-23-13 0,-2 2 6,6 10-17,-11-10 1,-3 0-51,0 9-225,-1 11-643,-5-3-2700,-4-6 3635,-4-11 0,2-13 0,-1-9 0</inkml:trace>
  <inkml:trace contextRef="#ctx0" brushRef="#br0" timeOffset="23811">21268 3379 21192,'43'16'306,"-1"-1"0,-7-2 1,1-2-242,11-7 1,5-4-1,0 0-1304,-9 1 1,0 0 0,3 0 1229,2 1 1,4-1 0,1 1 0,-1-1-418,11 1 1,-1 0-1,0 0 418,1 0 1,0-1 0,-3 0 7,-12 1 0,-2-1 0,1-1 14,10 0 1,2-2 0,-6 0 83,-7-1 1,-3-1-91,10 0 1,-4-1 98,4-9 145,-33-5 1204,-5 2-1327,-25-12 2062,-7 12-2062,-27-17-9,10 16 1,-2 0-43,8 3 1,-3 0 85,-9-1 0,-5 0 1,6 2-53,-9 0-166,1 1 1,2 1 210,9 3 78,-12-4-151,19 5 191,-9-3-191,26 7 1195,-3-1-1223,13 4 321,2 0-327,6 1 51,17 6-83,-2 0-18,22 11 28,-10 6-6,10 12-22,-5 12 5,-19-13 1,-5 4-3,-4 1 0,-5 2-17,-4 7 0,-3-1-112,-1-14 0,-3-1-146,-5 7 0,0-3-1923,1 2 2195,-5 16 0,10-33 0,1-4 0</inkml:trace>
  <inkml:trace contextRef="#ctx0" brushRef="#br0" timeOffset="28561">1554 4581 19764,'0'-5'3305,"0"1"-3876,0 4 543,-4-5 308,-3 34-191,-3-13-2117,1 21 1,0 5 2066,-1-1-8,0-3 0,1 2 863,-1 7-894,2-2 23,4 3 16,3-27 190,1 2 449,0-17 3093,0-6-3206,1-14-480,2-6-7,1-18 34,0-9-5,-1-8-62,-2 7 14,1 10 0,1-1 14,1-12-31,-1 17 0,-1 1 75,3-4-33,-3 14-95,-1 14-241,-1 6 274,0 25-22,0 5-11,-2 22 22,0 3-11,1 2-5,0 0 10,2-3-5,3-8 17,2-9-11,0-11 22,-2-11 89,-2-7 298,-1-4-365,-2-6-123,-4-3-207,-3-6-919,-2 0-4872,1 0 5223,1 2 0,5 5 0,1 3 0</inkml:trace>
  <inkml:trace contextRef="#ctx0" brushRef="#br0" timeOffset="29102">2276 4677 20308,'-55'16'786,"1"0"0,4-1 0,6-2-316,7-3-139,12-3-163,12-3-118,9-4-16,4 1-12,4-1 40,7 0-18,14 0-4,12 0-35,13-3-22,5-4 6,-9 0-31,-5-2 0,-2-1 14,-5 2 11,-3 0 1,-1 1-40,-9 2 61,-7 2 1,-3 0-68,-11 3 12,-13 2 44,-14 3-5,-16 5 11,-10 5 6,-8 2 10,1 0 7,9-1-1,14-5-22,17-4-5,12-4 83,8-1 56,16-4-106,7-2-22,8-1-6,10-5-28,-3-1-151,8-2-616,-1 0-3452,-1 3 3399,-10 3 0,-17 4 0,-12 2 0</inkml:trace>
  <inkml:trace contextRef="#ctx0" brushRef="#br0" timeOffset="30478">4052 5055 16202,'0'-46'1095,"0"0"1,0-1-1,-4 2 1,0 0-1,-2 5-742,-2 5 1,-3 5 21,-24-23-257,6 32 33,-14 15 62,-14 28-132,25-7 0,0 3-217,0 3 0,2 4 197,-6 15 1,4 3-40,12-11 1,1 2-246,-4 5 0,2 2 220,6-4 1,6-1-15,5 25-3098,11-5 3171,18-8-205,31-32 256,4-22-16,-13-11 1,1-8-42,-9-1 1,-2-4-405,8-11 0,-2-1 384,-15 11 1,-3-2 39,5-12 0,-3 0 960,-12 17 1,-1-2-946,4-18 1,1-9 0,-2 3-47,-3 2 1,-1-1 1,-1-1 0,1-4 0,-2 4 23,-3 0 1,-2 6-32,-2 12 1,0 2 151,0-26 479,-3 27-715,-1 8 99,-1 19-64,0 14 1762,0 27-1730,-2 0 1,0 4-14,0-7 0,1 2-212,-3 25 1,0 2 197,2-14 0,0 0-12,0 11 1,2 3-29,2-16 1,2 1 0,1-2-96,4 8 0,2-3 34,-1-4 0,5-3-373,10-7 1,1-7 76,3-5-449,27 5 151,-15-32 518,-7-8 0,0-3 200,11-10 100,-10-4 0,-4-3 185,-5-6-107,-8 10 1,-2 0 38,-3-5 40,-5 6 588,-5 8-314,-7 8-431,2 1 1284,-10 7-1362,7 5 5,-9 7-39,10-2 11,-3 14 11,10-11 23,8 8-28,1-13 28,15 1 5,17-11-16,4-6-6,3-4 84,4-18-45,-29 13 123,13-28-88,-29 18 4,-2-13-27,-14 12-40,-8 7 6,-7 7-23,-5 9-22,4 5 6,-17 18-6,10 7 0,-13 20 0,12 7 0,9-6 0,12-6 0,3 1 0,4 15 5,5-15 1,4-1-17,20 18-3,2-26 0,4-4-3,17 7 5,-8-14 1,4-5-28,-2-9 0,0-4-275,-7 1 1,0-2 310,13-7 0,-3-5-14,8-19 17,-2-2-3,-25 8 1,-1-4 21,0-9 1,-2-3-6,2-3 0,-1-4-443,-7 8 1,0-1 0,-2-1 456,2-14 0,-3 0 14,-2 0 0,-4 1-23,-2 13 1,-3 1 47,-2-8 1,-4 3-28,-6-4 94,-4-9-22,1 36-100,3 13 432,2 13-450,1 19-972,-2 9 0,1 4 983,-2 21-5,1-1 0,2 4-287,3-11 0,0 0 273,1 14 0,0 2-9,1-20 1,0-1 0,1 1-76,1 21 0,1-2-182,0-2 0,1-2-163,0-4 0,0-3-148,0-8 1,0-3-2116,2 22 2706,0-24 0,-3-19 0,0-12 0</inkml:trace>
  <inkml:trace contextRef="#ctx0" brushRef="#br0" timeOffset="31151">5323 4787 23125,'45'-12'73,"8"3"-76,-20 7 0,1 1 6,-1 0 0,0-2-12,3-3 1,-3-1-9,12-3 28,7-6 6,-27 5 39,1-3 45,-13 0-39,-7 4 83,-7-2 163,-9 1 123,-4 0-268,-1 3 128,-3 3-56,5 5-95,-6 5-101,5 0 45,-8 14-61,11 0-12,-2 12 0,10-4 0,7-5 40,14 5-18,7-11 74,24 0-62,-15-9 50,14-12-33,-27 0 128,15-17-50,-17 3-16,2-13-29,-14 3 0,-8 1-22,-6 3-17,-5 6 11,-2 7-5,-3 5-1,-1 4-33,-1 5-22,4 1 16,-5 11-44,9-1 39,-4 11-23,7-1 6,4 3 22,2 0-33,1-1 28,2 6-23,1-12 12,0 0 22,1-14 11,-2-4 34,0-1 17,1-2-214,0-3-486,3-4-1423,2-5 2033,7-4 0,-6 8 0,1 0 0</inkml:trace>
  <inkml:trace contextRef="#ctx0" brushRef="#br0" timeOffset="32111">5040 5272 9094,'5'0'6979,"-2"1"-1277,-3-1-4766,68-64-707,-44 41-367,17-18 0,1-2 441,-17 10 58,7-14-266,-10 3 1,-1-2-330,-8 17 0,0-1 296,7-24 0,-3 1-694,-4 4 693,-3 7 1,0-3-3,-3 9 0,0 0-3,0-9 0,1-1 208,-2 3 0,-1 2-183,-1-3 1,0 3-43,0-11 56,-2-3 34,-2 29 61,-4-4 397,1 14-441,-5 2-129,5 11 721,-2 0-884,3 4 107,-4 5 39,-3 15 16,-3 8-4,0 7-12,-2 12 2,8-14 1,-1 1 3,-5 25-4,3-11 1,1 2-1685,0 0 1,1 0 1661,0 3 0,1 0 23,0-2 0,1 0-213,3-5 1,3-1 200,3-12 1,2-2-9,2 7 0,4-1 3,4-5 0,4-4-76,8 0 1,2-5-68,13 6-316,-11-15 0,1-3-2300,12-6 2773,15-4 0,-27-3 0,-5-4 0</inkml:trace>
  <inkml:trace contextRef="#ctx0" brushRef="#br0" timeOffset="32718">5460 4977 20420,'-8'36'2341,"1"-7"-1467,20-31-561,-4-4-5,11-9-95,-4-5-23,4-10 1,-3-16-1820,-8 15 0,-1-1 1652,6-24 10,-4-4-255,-2 6 264,-5 14 0,0-3-23,-1 0 1,1-1-9,-1 1 1,-1 1 49,-1-3 1,0 5 0,-2 1-53,-4-24 109,-2 34 66,-8-8-60,2 12 3208,-1 5-3304,7 12 372,2 6-394,0 8 174,-13 16-168,-9 23-1,2-1-9,9-9 1,4 2-207,5-7 0,2 3 209,-1 20 1,1 2-3,2-17 0,1 2 0,1 5 1,0 4 0,1-3 4,1-4 1,0 0-795,1 20 0,1-2 783,-1-22 0,2-2-31,7 11 1,3-1-537,13 6 394,-6-17 0,5-2-805,24 2-321,-6-16-6287,16-11 7014,-16-12 1,-7 1 0,-16-2-1</inkml:trace>
  <inkml:trace contextRef="#ctx0" brushRef="#br0" timeOffset="33712">5907 4776 17059,'-5'3'3786,"2"0"-1562,3-3-1804,-2 0-588,1 0-403,-1 0 649,0-2-55,1 1 89,-1-4-40,1 4-16,0-1 0,-1 1-28,1-1 17,-1 1 22,-1 0 1,-1-1-40,0 1 5,0 0 90,-1 0-11,2 1-5,-1-1 50,2 1-1,1 0-116,-1-1-29,0 1 17,-6 2-6,2-1 34,-7 6-11,4-1-6,-3 1-5,5-1-12,3 0-5,3-1 11,0 2-11,2-1 22,1 1 34,3 1 22,4-1 17,4-1 0,2-2 50,2-3-10,2-2-52,-2-3 47,1-3-7,-4-6 0,0-3-12,-3-7-44,-2-3-11,-5-3 11,-1 0 17,-6 4-51,0 7 46,-10 1-24,3 11-38,-5-2-34,2 7 17,1 2-23,-2 6 12,-1 9-6,-3 8 5,0 10 1,1 8-34,2 5 56,5 3 11,4 0-44,8-5-1,12-5 12,3-13-68,31 3-128,-2-18-228,-11-4 1,2-2-1436,-3-5 0,-1-3 1853,25-3 0,-22-1 0,-17 2 0</inkml:trace>
  <inkml:trace contextRef="#ctx0" brushRef="#br0" timeOffset="34135">6318 4888 6789,'11'1'6200,"-3"-1"-1908,-8 0-2942,39-72-336,-23 29-444,8-10 0,-1-2-262,-14 21 0,-4 2-34,2-3 1,0-1 353,-1 0 1,0 1-422,2-16 2702,-2-1-2725,-5 35-161,0-4-34,-2 23 22,-2 14 17,-4 20 0,-4 25-142,3-20 1,-1 3 118,-1 6 1,-2 2-17,-1 5 0,-2 0-15,0 3 1,0 1-20,1 1 1,2 0-88,2-3 0,5 0-184,6-5 0,5-1-301,4-8 1,5-3-739,4-7 1,3-6-5328,23 7 5935,-9-20 1,-14-12 0,-11-4 0</inkml:trace>
  <inkml:trace contextRef="#ctx0" brushRef="#br0" timeOffset="34719">6384 4938 24116,'28'-25'39,"14"3"-28,-6 20 1,2 2-424,1-1 1,0-2 414,-3 1 0,0-2-1,-4 1 1,-1-2-3,23-8 276,-2-5-248,-16 3 214,-4-2-69,-20 8 40,-5 2-45,-7 5 373,-5 2-385,-5 5 63,-11 6-23,-5 10-78,-3 7-51,3 2-11,10 4-45,7-12 40,9 2-1,8-15 6,8 0 23,9-4-18,17-14-27,-11 1 27,13-16-33,-22 1 28,1-18 23,-11 3 10,-8-6-49,-6 16 27,-8 0 11,-5 9 23,-14-4 33,-8 10-100,6 3 22,-4 10-45,19 5 0,-8 10 23,5 9-45,-6 32 16,8 3-488,9-19 0,3 0 460,4 15-27,4-21 0,4 0-609,7-1 1,4 0-255,2 1 0,3-2-1799,9 3 1,2-5 2711,-6-11 0,-1-3 0,10 2 0,-16-12 0</inkml:trace>
  <inkml:trace contextRef="#ctx0" brushRef="#br0" timeOffset="34969">7569 4703 24676,'-45'-10'168,"0"-1"0,1 4 0,8 11-33,11 45-88,12-21 1,0 4-14,-3 20 0,3 1-636,6-20 0,1 1 582,0 17 0,2-3-19,8-2 36,1-10 0,7 1-1849,21 0 1,8-4 1851,1-5 0,1-2 0,-3 1 0,-1-6 0,14-9 0</inkml:trace>
  <inkml:trace contextRef="#ctx0" brushRef="#br0" timeOffset="35212">8194 4832 25892,'0'30'426,"0"32"-359,1-2-2488,-1-3 0,0 0 2395,0-21 1,0 0-224,-1 16 0,1-1-498,3 11-3328,-2-25 1,1-1 4074,2 17 0,-2-24 0,0-15 0</inkml:trace>
  <inkml:trace contextRef="#ctx0" brushRef="#br0" timeOffset="35512">8584 4718 21797,'-1'-5'3316,"0"1"-2235,1 4-873,24-63-63,-9 43-95,1-15 1,2 4-12,3 27-16,0 13 5,3 17 16,4 27-27,-12-14 0,-1 4-694,1 8 0,-1 4 667,-6-13 1,0 0 0,-1 2-17,-1 1 0,0 0 0,-3 1-98,-3 1 1,-1-1 0,-4 0-413,-3-1 0,-3-1 0,-4-1-2212,-3-2 0,-4 0 0,-2-3 2748,-11 11 0,-1-6 0,10-14 0,2-5 0,-7 3 0</inkml:trace>
  <inkml:trace contextRef="#ctx0" brushRef="#br0" timeOffset="40936">8896 1757 25147,'0'34'-275,"0"0"0,0-1 0,0-2-110,-1 16 28,-1 1-317,0-1-703,-2-3 227,3-11-4238,-1 1-862,3-21 6221,2 1 1,-2-12 0,2-2 0</inkml:trace>
  <inkml:trace contextRef="#ctx0" brushRef="#br0" timeOffset="41336">8831 1740 26370,'-44'10'3122,"5"7"-387,20 17-3107,4-5 367,-15 14 352,-2-11 158,1 0-440,-2-11-65,22-17 0,-4-5 0,10-9 0,1-9 0,7-11 0,8-9 0,3 7 0,6 7 0,3 1-49,15-6-141,-8 8 0,1 3 619,25-5-429,2 9 0,0 8 0,0 10 0,0 6 0,-17 4 0,-1 2 0,10 4 0,-18-5 0,-2 1 0,1 4 0,-3 3 0,-8-8 0,-6-1 0</inkml:trace>
  <inkml:trace contextRef="#ctx0" brushRef="#br0" timeOffset="42036">8772 1092 27045,'4'-49'366,"-1"-1"1,1 1 0,-1-7 0,1 0-1,-2 7-837,0-14 436,-1 22 1,-2 2-134,0-2 814,-3 18-1199,2 13 72,0 7-1490,2 13 1782,0 13-205,5 23 210,-2-14 0,0 1-134,5 30 3,-3-8 0,0 1 211,-1-14 1,-1-1 51,3 17 1,-1 0-238,0-16 0,-1-3 35,4 23 10,0-17 222,-4-18 448,0-13 191,-2-11 553,0-11-1109,5-20 459,-2 3-487,7-28-3385,6-5 3375,-3 10 2,-2 13 0,0 2 14,5-2 0,4-3-44,-1 13-46,0 10 1,3 9-29,5 7 3421,5 12-3370,5 10-23,0 11-207,-10-5 1,0 0-169,-5-6 1,0-1-784,7 8 1,2-2-652,-5-9 1,-2-3-628,20 9 1837,-12-11 0,-3-3 0,-8-3 0,11 2 0</inkml:trace>
  <inkml:trace contextRef="#ctx0" brushRef="#br0" timeOffset="43295">9790 1113 22240,'-37'-28'46,"0"1"1,1 1 0,10 14-30,21 24 0,1 5-6,3-4 107,13 3 50,4-7 16,13 1-100,-6-7 129,17-10-11,-13-2 61,10-9-11,-14-7-56,-7-6-84,-7-7-6,-3-2-55,-4 7 178,-10-14-139,-2 22-56,-4-7-23,-7 18-34,-1 10-27,-8 3 5,-2 11 0,-6 19 40,14-5 27,-2 22-33,19-10-28,7 12-152,21 9-273,-1-19 220,3-14 1,3-3-765,22 1 302,-15-10 0,2-3-64,2-1 0,1-3 78,2-4 0,-1-3 249,-1-2 1,0-3 333,3-5 0,-3-2 199,12-8 33,-3-5 571,-15-7 141,-11 4 644,6-20-572,-18 19-482,-4 4 237,-8 9-304,-5 8-207,-9 2-27,-21 10-63,-4 11-3095,-13 11 3034,18 2 6,0 12-1,18-5 12,2 7 6,12-4 16,12-8 6,9-7 5,9-7 51,6-7 3420,2-11-3247,7-11 79,-6-13-180,-6-7 57,-9-16-146,-12 18 151,0-18-61,-5 28-73,0-2 101,-2 12-101,-1 8-129,-1 2-112,0 2 49,-2 5 69,-1 8-34,1 15-22,2 3-130,9 9 46,2-12-460,17 13 370,-9-20-420,21 12-145,-1-19 427,-1-7 1,2-1 215,19-1 23,-12-5 0,2-3-154,-10-4 1,-3-1 399,25-6 25,-28 1 1,-4-3 176,-5-9 45,-2-12 453,-9-19-599,-7 22-11,-6-8 101,-6 23-101,-7 4-73,-19 2 491,-4 11-564,-14 11-28,-1 18-22,10 10 0,10 5-17,17-1 11,16-9 11,4-9 17,8-2 40,5-13 78,19-8-73,3-15-9,-11 1 1,0-3 10,-2-3 1,1-3-1677,0-3 1,-2-1 1696,14-20-1082,-16 2 0,-2-1 1127,-2-5-122,-7 13 1,0-7 0,-2 4 143,-3 5 0,-1 2-65,1-9 0,-1 1 216,-2 6 0,-2 4 83,-3-1 2079,-2-6-2419,0 28 2947,-1 7-3189,2 15 1103,1 12-879,-1 23-33,4 0-3,3 4 0,0 1-546,3 7 543,0 2 0,1 3-399,-4-19 0,-2 1-135,-1 1 0,-2 4 0,0-3-205,-1 1 0,-4 1 756,-3-1 0,-3 3 0,1-10 0,-2-1 0,-9 16 0</inkml:trace>
  <inkml:trace contextRef="#ctx0" brushRef="#br0" timeOffset="61694">9955 5078 19126,'-33'-13'-45,"1"1"0,-17-8-11,56 20-101,20 3-269,21 2 62,-10 0 0,4 1-687,8 1 0,2 2 818,3 0 1,-1 1 86,-2 0 1,-3 2-91,-9-2 1,-3 2-141,8 11 365,-32 1 180,-35 7 66,-26 7 24,13-16 1,-5 1-1,0 0-383,-5 3 1,-2 1 274,7-5 0,-2 2 0,4-3-36,5-2 0,5-1 826,-12 10-975,21-7 477,17-8-381,9-4 212,50-8-196,-2-7-336,-18 3 0,3-3 356,7-6 0,-2-3 42,-15 3 0,0-2 61,13-7 1,-3-2 677,4-10-574,-23 1 1,-6-2 35,-4-18-196,-6 14 1,-3 0 224,-10-21 145,-5 7 191,1 12-17,3 12-448,5 12-62,2 9-420,2 5-22,0 3 794,7 7-514,6 10 0,13 14-23,8 12-286,-14-18 1,0 2 282,0 3 1,-1 1-20,-1 1 0,-3 1-113,-3 1 1,-4 1-62,-3-2 0,-4 0-297,-6-1 1,-4-1-1037,-3-1 1,-3-3-2527,-14 16 4061,-5-6 0,21-25 0,1-1 0</inkml:trace>
  <inkml:trace contextRef="#ctx0" brushRef="#br0" timeOffset="62460">11728 5411 17057,'8'-55'825,"0"-1"1,0 0-1,0 0 1,1 1-1,-1 7-710,-2 14 0,-1 3 433,3-4 0,0 5-492,-2 10 46,1 3-315,-2 15 332,-2 9-147,4 16 100,3 35-44,-6-23 0,0 2-216,0 15 1,-1 2 187,-2-3 0,-1 1 8,-2 1 0,-1 0 0,1-1 1,-1-1-9,0-3 0,0-1 5,0-6 1,1-2-11,0 24 5,2-21 5,1-18 141,1-12 179,0-10-135,0-9-201,1-8 893,0-5-870,8-29 27,0 10-28,8-17-11,4 12-11,5 5-28,8 4-29,15 1 46,-14 15-34,15-2-11,-21 16-68,6-1-27,-6 10 5,-5 8 23,-4 28 78,-9-5 39,1 16 11,-5-17 12,1-7 0,0-6-1,-1-6 6,-2-6-11,-2-1-16,0 0-57,-2 2-330,0 3-1519,0 3-5818,1 2 7740,0-1 0,-1-6 0,-1-6 0</inkml:trace>
  <inkml:trace contextRef="#ctx0" brushRef="#br0" timeOffset="63729">12719 5573 17540,'-2'-4'4078,"0"1"-2907,2 3-1249,-19-24 83,16 18 62,-11-16 73,28 25-72,-1 0 94,14 0 51,6-5-129,-5-1 129,11-5 162,-15-9-280,-4 4 84,-3-12-39,-13 6-22,-1-5 5,-15-3-67,-4 8-39,-6 4 5,-6 10-33,1 7-6,-7 8 6,0 7-23,2 21-22,13-1 12,4 2-96,17 2-51,12-7-55,12 7-71,3-18 1,3-3-14,16 7-479,-6-12 1,3-5 284,-10-5 1,1-3-65,11-1 0,3-2 86,8-6 1,0-2 490,-11-1 0,-1-2 131,1-4 1,-3-3-2784,7-14 2943,-22 5 252,-13-8-22,-14 9 145,-13-11-235,-6 10 310,-7 6-399,-9 8 3318,-15 10-3637,5 7-12,-5 3-17,16 17 0,11 1 11,1 2-16,4 9-23,10-5-28,5 6 29,11-6 55,16-5 11,-3-12 34,18-5 45,-9-15 185,16-11-57,-10-7-16,1-10-107,-18 10 135,-1-5 202,-8 4-119,-2 3-27,-4 2-140,-7 12-157,-1 5-84,-4 3-22,-4 10 44,-2 4-16,-1 12-57,6 2-72,11 2 89,3-6-201,18 5-745,25-4 545,-21-13 1,4-1-148,22 0 0,1-4 542,-20-3 1,1-4 35,6-1 1,6-2-1,-5-2-1625,-2-2 1,-2-2 1740,9-1 0,-1 0 22,-16 1 0,-2-2 180,-2-5 1,-2-2 268,9-16-230,4-7 246,-23 3 146,-17 7-325,-9 1-101,-15 5-89,-15 15-90,3 7 6,-20 14-37,22 2 0,1 3 1434,0 1 0,1 1-1465,-4 5 1,4 2-23,-2 15 5,18-10-22,13 3 85,17-10-40,27 5 22,13-12-5,7-4 39,-17-16 0,0-4-444,16-12 474,-17 2 1,-1-4 11,-11-2 0,-4-2-19,13-20 80,-16 1 1,-4-3-424,-8 10 1,-1-1 325,2-6 0,-1-2 187,-5-6 0,-2 4 331,-4-7-404,0 19 0,-2 2 71,-4 4-197,1 16 329,1 10-704,0 13 1125,-3 14-806,-4 25 1,1 4-536,1 5 1,2 6 467,2-11 0,1 1-136,-1-3 0,1 4 0,0-1-314,1-7 0,0 0 1,0-1-606,0 0 0,0-1 1,0 0-3789,0 18 1,0-3 3552,0-15 0,1-5 0,0 12 0,2-36 0</inkml:trace>
  <inkml:trace contextRef="#ctx0" brushRef="#br0" timeOffset="64837">4053 6937 20262,'-53'-19'440,"-1"0"1,4 3 0,12 1-1517,25 5 1361,26 5-531,22 0 52,-5 8 1,3 2-243,3 2 1,0 1 191,-1 4 1,-1 2-133,-5 1 1,-2 3-195,9 21 229,-21 4 296,-17-9 98,-16-7 0,-5-3 42,-6 1-45,4-6 1,-2 1 232,-3-1 0,2-1 28,-2 2-219,1 0 1,4-1-115,15-8 111,1 3 528,22-11-578,16-6-78,5-4-20,7-5 0,2-4 59,-9 3 0,1-1-281,15-6 1,1-3 378,-12 3 0,-3-1 81,-5-1 1,-3-2 48,-7 0 0,-4-3 271,0-29 21,-22-2 136,-16-2-427,5 31 1,-2 1 114,0 1 1,-1 1 209,-16-18-139,6 12-208,11 12 308,7 11-722,7 10 182,3 17 37,5 19-10,1-7 1,0 3-222,4 7 1,1 3 215,2 3 0,2 2-14,0-1 0,0 0-70,-2-4 1,0-1-438,-4-4 1,-3 0-2869,-7-5 1,-5 0 2607,-13 20 1,0-21-1,5-15 1</inkml:trace>
  <inkml:trace contextRef="#ctx0" brushRef="#br0" timeOffset="67753">7218 7138 14325,'-3'-45'1194,"1"0"0,-1 0 1,1 1-1,0-1 0,-1 2-564,0-16 0,-1 3-906,0 5 1,1 2 586,-1 9 0,1 3 277,-3-14 219,3 21-847,1 16-7,0 10-104,1 15 168,1 15 5,1 21 0,0 8-5,-1-5 0,0 2-195,0 0 1,-1 5 0,-1-3 179,0-8 0,0-2 0,-1 0 1,-1 0 1,0-1 0,0 0-1,-1 15 0,0-3-1,2-8 1,0-3-34,2-11 1,1-3 86,2 11 174,0-21 335,3-12-38,0-12-348,3-11 1165,5-16-1279,-2 1 0,1-2-398,7-16 358,-3 9 1,1 1 35,10-12-28,-10 20 1,2 1-1637,0 3 0,1 2 1615,20-16-187,3 12 158,1 12 34,1 16-17,1 16-28,1 17-960,-20-5 1,-2 2 959,10 13-25,-14-11 0,-2-1 1978,4 9-2390,3 8-235,0-8-381,1-12-228,3-12-13,3-14 639,3-15 543,-1-10 3609,-6-12-3217,-8-6 290,-10-2 528,-6-2-678,-5 17 348,-5 0-85,-4 16-78,-3 1-124,0 5-156,3 2-297,4 2-123,3 2-17,2 0 129,5 2 55,7 4 12,10 2 12,24 2-40,-11-4 39,22-2 0,-18-8 56,7-4 56,-7-8 107,-2-13-202,-17 8 56,-2-16-6,-14 12-21,-1-7-68,-4 8 78,-15-6-123,5 18 11,-19-4-16,3 16-7,-12 10-16,-3 12 11,17-1 1,0 5-12,-12 22 0,6 2-45,16-2-62,12-14-22,13 6-128,29-2-96,14-13-70,-23-14 0,2-4 87,7-2 0,1-4-26,-3-2 1,0-3 151,11 0 0,1-4 190,7-4 1,-2-4 108,-11 1 1,-2-1-9,-4 0 1,-3-1 220,9-18-308,-20 4 365,0-8 134,-8-8-124,-8 11-145,-2 4 174,-10 12-124,-2 10-145,-20 5-107,9 7 600,-22 17-611,8 12 11,-1 1-1513,12-4 0,2 0 1508,1 0-176,-2 27 170,17-35-22,13 13 28,4-22 33,6-1 40,3-8 3427,4-12-3287,1-3 190,3-14-101,-5-11 1,-5-5-68,-3 2 0,-8 10-28,-7 18-135,-2 7-66,-1 4-135,0 2-34,-1 10 168,0-2-55,0 28-96,6-6 28,2 7-212,14-2-192,5-8-55,2-7 0,5-2-534,3-2 1,3-2 487,14 0 1,2-2 560,-12-5 1,1-2-1,14-3 0,-1-3 98,-15-4 0,-1-2 182,5-2 1,-3-2 105,13-11 312,-32-4 0,-7-2-379,-5 1 115,-4-10 1,-5 0 114,-10-1-45,-8-15-129,-9 23-145,-8 12-101,1 9-14,0 14 1,-3 6-15,-22 14-32,16-3 0,1 3-2,7 0 1,4 2-4,5-1 1,3 1-50,-5 21 36,13-12-57,26 6 12,9-20 28,23 2 11,8-19 11,8-17 28,-10-3 17,-15-5 0,-1-5 10,-11 4 0,-2-3 4,11-12 0,-2-5-432,-7 0 0,-4-3 463,-1-5 0,-2 0-23,-5 9 1,-2-2 161,0-15 1,-4 1-220,-3 24 0,-2 0 161,-1-10 0,-1 2 14,-3 4 246,-5 8 262,5 19-648,-4 0 815,5 12-871,-2 14 17,1 18-34,1 25-100,4-20 1,2 3 93,2 6 1,1 2-461,5 2 0,1 1 256,0-1 0,1 0-306,-1-4 1,1-1-524,-1-5 1,1-3-2625,-1-6 1,2-2 3707,10 13 0,-9-21 0,-6-13 0</inkml:trace>
  <inkml:trace contextRef="#ctx0" brushRef="#br0" timeOffset="67996">10639 6861 19748,'-8'-2'3579,"3"1"-3042,5 1-531,0 0-107,-31-10 6,36 6-577,18-6 254,7 8 1,4 3-275,15 0 0,-2 2-388,16 1-1906,-27 5 1,-5 3-3361,-3 10 6346,-1 18 0,-23-20 0,-8-1 0</inkml:trace>
  <inkml:trace contextRef="#ctx0" brushRef="#br0" timeOffset="68136">10669 7142 16050,'-54'24'2449,"1"0"1,7-4-1,8-3-5551,15-7 3253,17-6 1144,22-5-1233,18-4-264,27-3-128,-22 1 0,2 0-780,7-2 1,-1 1-1003,-8 0 1,-1 0 2111,4-1 0,-5 0 0,-7 2 0,-1 0 0</inkml:trace>
  <inkml:trace contextRef="#ctx0" brushRef="#br0" timeOffset="68887">11961 7222 19417,'0'-56'624,"0"-1"0,0 1 0,0 4 0,0 2 0,1 6-339,4 5 1,0 4 207,2-19 580,-2 21-939,-2 15-251,-3 16 139,1 30-16,0 17-4,0-6 1,-1 4-442,0 4 0,0 2 436,-2 5 1,0 1 2,-2 3 0,-1-1-3,0-3 0,-2 0-8,-1 8 0,-1-4 105,3-21 1,1-3-62,-1 2 1,1-6 614,3-14-55,1-11-162,2-11-302,2-9 846,4-15-879,7-14-24,7-13-454,-6 23 0,2-1 401,3-2 1,2-1-3,2 0 0,2 1-253,0 2 1,1 2 238,-6 8 0,1 3-33,7-5 0,0 4 30,9 0-22,16-1-23,-13 23 0,-1 16-11,1 15-22,-1 13-79,-2 6 213,-19-22 0,-1 0-460,0 0 1,0 1-516,2-1 1,0 0-788,1 0 1,1-2-289,2-3 0,2-1 1994,6-3 0,-2-2 0,4 1 0,0-8 0</inkml:trace>
  <inkml:trace contextRef="#ctx0" brushRef="#br0" timeOffset="70121">13066 7316 24329,'-31'-10'33,"0"0"1,-18-3-17,53 27 45,9-1-4196,27-2 4156,-6-5 11,-4-5 1,3-3-1252,26-14 1313,-11 3-3,-18-2 0,-4-3 110,-2-10-39,1-14 10,-10-3-16,-8-2-11,-12 2-6,-6 5 2229,-9 7-2319,2 11 3398,-18 8-3426,7 12 80,-15 10-107,4 14-4,18 1 1,1 3 2,-7 12-17,13-7 1,2 0-11,7 1-63,4 1 1,4 2-229,25 20 147,-9-22 1,3-3-105,2-7 0,3-5 1,7-4 0,3-4-1906,12-5 0,0-3 2015,-8 1 0,1-3 16,0-1 0,4-2 0,-2-2-425,14-6 0,-2-2 555,-9 4 0,-1-2-110,12-6 1,-5-2 409,-5-9 239,0-10-38,-20-1-5,-16 2-29,-16 4 2650,-12 6-2829,-13 7-83,-7 8-96,-5 7-45,-14 17-28,9 8-22,2 5-1977,10 10 1982,14-2-1187,2 27 1171,13-24 89,15 13-90,4-33-11,15 4 34,1-12 2635,8-2-2518,8-20 51,-10-4-39,-3-7 84,-7-9-23,-9 3 2402,2-9-2250,-4 1-107,-7 15-162,-2 7-6,-5 13-151,0 4-101,-5 6 152,3 1-90,-3 13-40,4 3-279,21 22-6,4-10 120,-1-13 0,3-3-814,33 1 208,-23-14 0,0-1 665,-4-2 0,1 0-216,10-3 1,1-1 8,-9-2 0,1-1-1380,13-2 0,-1-3 2044,-12 0 0,-2-1 145,0-3 0,-5-1 42,-2-7 342,-10-10-22,-10 5 358,-5-14-42,-11 9-445,-8 1 3055,-1 15-3318,-11 4-169,-1 8-33,-23 9-73,3 8-127,19-1 0,2 3 99,-18 22-17,8 8-28,12 1-6,13-1-67,17-6-33,15-9 56,14-8 78,8-12 34,-6-5 50,16-18 0,-15-5 23,13-19-6,-9-10-421,-12 3 388,-11 11 0,0-4 86,-2-10 0,-2 0-76,-1 9 1,0-1 80,-2-4 0,-1-4 0,-2 5 149,0-22-207,-2 25 0,-1 2 454,-2-10-163,-1 20-229,-1 6-130,-1 9-77,0 12 33,-2 7 434,1 3-400,-4 34-6,3 4-3,1-10 0,1 2-17,3-2 1,3 2-32,1 9 1,3 0-264,-2-15 0,1-2 42,3 14 0,1-2-1828,6 10-1714,0 0 3814,2-5 0,-12-33 0,1 0 0</inkml:trace>
  <inkml:trace contextRef="#ctx0" brushRef="#br0" timeOffset="70321">15238 7336 22263,'-1'-3'2777,"-1"1"-3264,2 2-5831,-16-28 6318,16 21 0,-16-20 0,21 27 0</inkml:trace>
  <inkml:trace contextRef="#ctx0" brushRef="#br0" timeOffset="71145">15455 7107 22823,'0'-5'2475,"0"2"-2262,0 3-185,3 0 6,-3 25-1,1 11-10,-5 27-12,1-31 0,0 0-11,-3 28 28,1-11 0,1-12-22,1-15 335,2-9 163,0-10-173,5-8-214,4-10-21,8-15-7,7-14-16,7-11-290,-14 25 1,2 0 221,1 1 1,2 1-3,1 2 0,1 3-87,26-15 40,0 13-18,-2 12-11,-4 9-28,-3 13 6,-6 6-17,-4 9-95,-6 2 328,-6 2-765,-4 0-361,-1-1 316,-3-8-1630,14 5 1350,-1-14 773,12 1 370,-4-15-2939,-1-10 3022,-12 0 387,-2-7 808,-11 5-898,-3 5-179,-4-1-168,-3 9-134,2 1 3386,1 2-3419,14 0-24,7 0-4,27 0-1,4-8 56,-1-1 79,-3-18-34,-19-3-56,-6-2 67,-7-8 62,-9 5 50,0-7-3212,-12 2 3100,1 17 39,-11 1-83,0 16-40,-8 0-28,-7 13 12,-6 13-35,-5 18-5,21-13 1,1 3 1492,1 3 1,2 1-1545,3 2 1,2 0-82,5 0 1,4 1-138,6-2 1,4-1-189,6-1 1,5-3-261,6-3 1,4-4-609,3-3 1,3-5-2084,4-3 0,0-5-1611,22-4 4383,-25-4 1,-5-2 0,-5-1 0,-1 0 0</inkml:trace>
  <inkml:trace contextRef="#ctx0" brushRef="#br0" timeOffset="71761">16924 7087 22094,'26'-44'711,"1"1"1,-1 0-1,-10 18-739,-20 34 179,-5 11 29,-9 14 32,-8 7-21,-10 2-62,-6-2-51,-6-3-25,16-17 0,0-2-13,-13 7 21,14-12 1,0-3 224,0-5 44,1-6-122,13-12-91,11-11-16,13-12-11,8-6-29,14 0-16,6 4-11,5 9-23,-10 11 0,12 7-17,-16 11 1,12 10 16,-10 11-11,-1 12 6,-3 7-12,-1 2-16,1-1 10,4-5-3391,18-2 3403,-11-14-151,26-3 163,-14-16-1,14-11-9,-30 0 1,-1-4 5,0-5 1,-1-3-1,-1-5 1,-2-3-1,-1-5 1,-1-4-441,-2-5 0,-3-3 454,-1-5 1,-2-1 16,-2-2 0,-2-2 10,-2 3 1,-3-1 84,-2-3 1,-3 4 1210,-1 17 1,-1 2-1248,-2-5 0,-2 4 248,-2 7-228,-1 1 1220,2 14-1405,2 9-17,-1 5 34,-2 12 379,-5 16-329,0 5-20,2 10 1,1 7-4,4 6 1,1 1-495,-2-2 0,2 2 504,4-11 0,1 2 0,1-5-41,2 0 1,1-3-76,2 9 1,1 0-380,0-6 0,-1-3-16,0-6 1,0-2-1303,7 18-1524,3-18 2624,0-17 1,-6-11-1,-3-4 1</inkml:trace>
  <inkml:trace contextRef="#ctx0" brushRef="#br0" timeOffset="72010">17312 6840 15272,'-48'-18'1781,"1"1"0,6 2 0,8 3-262,15 6-1144,14 4 179,21 1-134,21 1-204,-7 0 0,4 0-272,8 2 1,3 0 267,2 0 1,1 0-59,-1 0 0,0 0-31,1-1 1,-3 0-90,14-2-17,-5 1 16,-23-1-431,-13 0-1467,1 0 1865,-14 1 0,-5 0 0,0 0 0</inkml:trace>
  <inkml:trace contextRef="#ctx0" brushRef="#br0" timeOffset="75194">7464 1668 25347,'41'-14'1052,"0"1"1,1-1 0,17-6 0,-2 2-526,-13 5 0,1 0-37,11-4 0,5-2-163,-6 3 0,3-1 0,2-1-279,-10 4 1,0 0-1,2-1 1,3 1-49,-1-1 0,2 0 0,2 0 0,1 0 0,-2 1 0,-1 0 0,1 0 0,-1 1 0,0 0 0,-2 1 0,5-2 0,-2 1 0,1 0 0,2 0 0,-2 0 0,2 0 0,2-1 0,0 0 0,0 0 0,-10 1 0,1 0 0,1 0 0,-1 0 0,1 0 0,-1 0 0,1-1 0,0 1 0,0 0 0,0 0 0,0-1 0,1 0 0,4-1 0,2-1 0,1 0 0,-2 0 0,-3 0 0,-3 2 0,0 0 0,-5 0 0,-1 1 0,2-1 0,3-2 0,1 1 0,-1-1 0,-3 1 0,1-1 0,-4 1 0,1 0 0,-1 0 0,-1 0 0,2 0 0,9-4 0,3 0 0,-3 1-674,-14 4 0,-1 1 0,-1 0 582,1 0 1,-1 0 0,1 0-257,19-6 1,-7 3 1155,-17 4-1067,19-6 1936,-43 14-2560,0-1-3675,-14 5-3611,-12 7 7809,7-3 0,-8 3 0,13-5 0</inkml:trace>
  <inkml:trace contextRef="#ctx0" brushRef="#br0" timeOffset="76521">13720 1462 30467,'-1'32'-1395,"0"0"0,-1 1 0,1-1 326,-2 26-3412,0 4 4209,2-1 98,2-1-25,1-6 1,0-10-950,1-12 1125,-3-12 306,1-10 366,-1-7-316,0-5-467,-4-8-489,-3-9 127,-3-13-15,-1-9 233,4-7 112,1-3 214,3 1-41,-2 4-30,-1 8 571,-2 11-441,2 10-164,-4 7 279,4 7 637,-5 3 729,-4 8 573,-6 8-140,-6 11-137,-6 4-804,10-8 1,-1 1 1228,-12 7-1152,-4 4-1157,23-24 0,8-6 0,5-11 0,4-7-551,6-12-548,6-9 295,8-7 176,10-3 188,3 0-122,5 4-36,0 8 2559,2 8 75,2 9-1351,3 8-685,2 8 0,3 8 0,0 8 0,-1 9 0,-1 4 0,-3 3-2557,-3 0-2945,-2-4 5134,-1-4 0,-19-11 1,-2-6-1</inkml:trace>
  <inkml:trace contextRef="#ctx0" brushRef="#br0" timeOffset="77114">13797 785 31501,'-6'-43'-1418,"0"0"0,1 5 1,1 8-949,1 16 4801,1 9-3973,1 4 1970,-1 9-3744,-4 24 3174,2-4-1617,-3 34 1885,5-7-92,1-19 1,2 3 38,2 11 1,2 0-6,1-2 1,1-2-542,1-1 1,0-3-153,6 19 126,-7-29 86,-3-15 1088,-1-8 80,0-12 2662,0-3-3239,5-14-40,3-7-6,9-12 41,7-8-61,-4 16 1,0 0 135,11-11-88,-8 14 0,1 3-457,7 1-71,13-1 25,-10 14 1,1 12 26,-16 7-50,4 17 11,-5 6-51,7 14 245,-10-16 0,1 1-458,15 21 394,-12-22 0,0-2-109,9 4-227,1-4-2031,13-5-705,-6-10-1180,-6-5 1,0-3 4282,10-9-624,-6 0 0,-20-2 1,-13 5-1</inkml:trace>
  <inkml:trace contextRef="#ctx0" brushRef="#br0" timeOffset="78304">14793 1067 18705,'-39'-43'231,"17"18"-7,38 39-112,6 0 112,10-4 16,-1-8 29,7-2 174,2-11-276,-15 2 281,4-20-352,-19 15 32,1-19-27,-8 10-34,-7-14-61,-6 8-12,-10 0 1,2 13-34,-11 3 11,1 8-45,-21 6 39,6 9-50,-6 10 39,21 1 1,2 15-1,14-1 11,3 24 45,9-19-25,8-7 0,4-3 9,5-7-18,12 11-111,17-14-230,13-9-1450,-23-5 1,1-3 1737,2-4 1,-2-5 58,20-10-114,-14-2 277,-3-10 100,-13-10-44,-4-3 16,-5-8 34,-11 13-112,-4 11 73,-3 3 3263,-2 9-3677,1 4 51,-3 3-57,1 12 212,0 0-5,-3 16 12,-1 5 16,-1 19-23,4-14-5,1 17 34,5-28-17,0 3 324,6-11 174,2-11-268,6-5-67,5-10-107,-3-1 218,12-20-90,-12 7-150,3-4-12,-9 9-246,-9 16-224,1 0 88,-1 6 97,5 5 33,6 6 17,6 6 84,-1-1-325,18 7 51,-7-11-45,17 5-68,-1-9-33,9-4 252,6-5 252,2-6 56,-16-1 81,-16-6 0,-2-2 149,7-10 213,10-16 150,-24 8-201,-11 6-280,-18 5-78,-14 8-12,-17 7-33,1 5-14,4 8 0,-1 4-9,-11 9 3,13-3 0,2 3-8,-7 17 6,13 2 10,13-9 46,9 9-18,6-20 135,10 9 213,17-15-163,5-3 1,14-11-6,-6-11-5,0-14-63,-4-13-1780,-16 7 1,-3-1 1662,8-17 3,-11 12 0,-1-2-56,0-15 123,-8 22 0,-1-1 3,-3 4 0,0 0 106,-1-21 95,-5 11 18,-1 11-40,0 11-140,-1 8 3164,1 8-3556,1 2 219,0 28 22,1-9 173,0 39-179,6-6 11,-1-15 1,1 2-391,3 3 0,0 1 250,2 4 1,1 0-295,1 1 1,0 1-2169,-1 0 1,0 0 2133,-1-6 1,-1-4-1,3 10 1,-7-22-1</inkml:trace>
  <inkml:trace contextRef="#ctx0" brushRef="#br0" timeOffset="79971">15298 1106 22402,'-5'-3'-539,"1"1"5519,4 2-3352,1-15-3218,1 7 1006,4-13 281,1 9 443,2-2-951,0 0 732,-1-1-72,-2 2-1132,-3 0 1420,-1 0-228,-2 0-158,1 0-344,-1 0-33,-2 2 332,-2-1-328,0 4 210,-2 0 17,3 4 88,-3-2 127,1 3 66,-2 0 17,-2 2 129,-1 1 51,-4 4-166,-3 2 51,3 2-26,-9 11 16,5-3-33,-6 10-10,5 0-22,1 2-9,6-3 139,-3 7-34,7-11-1,-1 7 7,6-10 55,4-5 62,4-3 45,6-4-11,8-2-85,-1-2 146,18-2-28,-11-5 79,10-4 28,-12-5-85,-7-5-50,-3-3-11,-3-4-84,-4 3 107,0-12-34,-2 12 16,2-9 40,-1 12-22,0 4-12,0 5-78,-2 3-101,-1 5-78,-1 2 22,1 2 84,1 7 0,5 7-6,4 10 12,2 8 5,-2-3-101,7 20-582,-4-11-4022,8 17 3846,-6-16 0,-5-16 0,-6-11 0</inkml:trace>
  <inkml:trace contextRef="#ctx0" brushRef="#br0" timeOffset="104161">1501 8464 6330,'10'8'3971,"-1"0"-1591,-9-8 208,0 0-1927,-3 0-600,2 0 192,-1 1-219,0 1 780,0 0-640,-3 3 184,-12 11-111,-5 3-130,-4 3 130,-6 0-3163,3-5 3090,4-4 498,-6-2-420,21-10 431,-10-3-341,10-6-73,-5-7-68,2-7 3286,3-7-3419,2-3-1,2 2-78,4 8-51,4-2-44,2 12-18,5-2 29,5 7 45,5 5 44,-1 1 6,10 7-134,19 18 61,-14-4-3,-6 0 1,-3 3-4,-8 12 79,-2 1-8,-17 0 0,-6 3-4,-3-8 1,-3 1-194,-2 6 0,-3 2 194,-16 9 0,-4-2-586,10-15 1,-1-2 621,-13 13 0,-2-3 39,11-14 1,1-5 13,5-4 1,0-3 106,-17 3 28,11-10-17,7-7 334,6-9-446,7 0 1375,0-15-1347,9 8 17,-1-6-61,5 10-231,2 6-34,0 2-217,1 4 207,6 0 151,21 7 28,13 1-3,-10-1 0,3 1-90,3 0 1,-1 1-774,24 6 57,-13-1 0,0 2-855,-17-4 1,0 1-1639,12 6 0,-1 2 2531,6 11 1,-20-12 0,-15-7 0</inkml:trace>
  <inkml:trace contextRef="#ctx0" brushRef="#br0" timeOffset="104429">2127 8912 18919,'55'-18'-1884,"0"1"0,1-1 0,-2 2 1884,-15 4 0,-4 3 0,14-5 0,-21 7 0</inkml:trace>
  <inkml:trace contextRef="#ctx0" brushRef="#br0" timeOffset="105638">3527 9036 17059,'4'-46'1139,"0"0"0,-1 4 0,0 9-602,-1 19-397,-1 7-599,-1 5 425,0 13 107,0 8 22,0 18-5,-2 11-17,-5 9-350,-5 4 372,-4-5-11,-1-10-11,3-13 184,4-13 360,5-11 106,3-6-388,1-9-239,1-7 281,0-3-253,2-31-7,3 4-61,1-11-228,1 17 0,2 1 245,6-16-48,-3 15 0,0 1 2,9-17-27,1 9-28,2 9 6,1 9-1,4 8-10,0 8-46,3 6 429,-1 12-412,-1 10 8,-2 16 9,-4 11 28,-8-4-11,-9-6 0,-2 0 6,-1 15 19,-3-16 0,-1 0 3,-3 8 6,-2-14 55,2-14 191,2-8-61,1-6 178,2-8-251,2-8 44,3-12-27,4-8-91,4-4 1,4-3-6,3 4-27,2 3-7,0 9-27,0 8-68,3 8 57,-8 6-63,10 11 24,-6 10-18,5 12-5,0 9-45,1 14 5,-3 2 46,-1-4-62,-1-9-62,-2-18-56,2-8 34,3-7 100,2-10 124,0-6 84,-2-8 106,0-18 12,-7 0-79,-3-2 123,-6 2-11,-5 9 5,0-2 1,-3 6 61,-2 8-207,-1 6-73,0 5-263,0 3 129,-1 6 123,1 5-11,0 19 11,0-7-39,5 17-101,2-10-219,6 6-1181,13 0 184,-7-14-5740,16-4 7096,-15-15 0,-2-2 0,-9-1 0</inkml:trace>
  <inkml:trace contextRef="#ctx0" brushRef="#br0" timeOffset="105812">4678 8624 16359,'-45'-43'-9404,"17"14"9404,48 42 0,-9-5 0,-7-5 0</inkml:trace>
  <inkml:trace contextRef="#ctx0" brushRef="#br0" timeOffset="106312">5010 8776 22559,'-30'-31'801,"-13"16"-745,3 30-33,-2 6-12,-1 11-6,10-1 1,-5 10-23,10 0-44,14 11-4191,12-21 4252,10 3 871,13-22-815,8-4 50,22-7 1,-1-11-23,-20 0 0,-1-3 168,18-22 39,-5-10-157,-13 3 42,-12 2 1,-4-3-357,-4 7 1,-2-1 285,3-17 1,-2-3 64,-3 0 0,-1 1 33,-2 4 1,-1 3-130,0 9 1,0 2 3291,-1-21-3076,-1 36-190,0 5-78,-1 7-135,0 10 112,8 31-12,-1-9-2,3 12 0,1 2 14,1 8-635,0 11 0,0 3 573,-6-25 1,0 1-186,2 16 1,1 7 0,-1-6-210,-3-15 1,2-1-402,4 12 0,3 5 0,0-7-476,10 10 1333,8-4 0,1-5 0,-11-20 0,14 9 0</inkml:trace>
  <inkml:trace contextRef="#ctx0" brushRef="#br0" timeOffset="110428">3667 9761 9430,'-57'5'1907,"1"0"0,0 0 1,-12 1-1,10-1-832,6-1-1109,36-4-766,16 0 693,14-4 258,22-4-95,13-2 0,7-2-342,-14 3 1,2 1 0,2-1 279,2 0 1,3 0-1,1-1 1,-3 1-605,3 0-1,-2 1 1,3-1 543,-3 0 0,2 0 0,1 0 0,0 1-194,1 0 1,0 0-1,0 0 1,0 0-100,-1 0 0,0 1 0,0-1 0,0 1-331,2 0 1,1 0 0,-2 0 0,-5 1-1593,16 0 1,-9 1 1489,-19 2 1,-5 1 792,7 2 0,-30 1 0,-4 0 0</inkml:trace>
  <inkml:trace contextRef="#ctx0" brushRef="#br0" timeOffset="110696">3368 10119 15434,'45'-7'299,"0"-1"0,0 1 0,4-2 1,1 0-1,1-2-232,4-2 0,2-2 1,0 0-1117,3-1 0,1 0 1,0 0 1078,-15 4 1,0-1 0,1 1 0,-1-1-421,15-3 1,0 0 0,-1 0 405,-1 0 1,0 1 0,-1-1-15,-3 2 0,-1 0 0,-1 0-43,-3 1 0,-2 1 0,-1 0-95,15-3 1,-5 1-280,-16 5 1,-3 0-2706,-4 3 0,-3 1 3120,-4 2 0,-4 1 0,-15 2 0</inkml:trace>
  <inkml:trace contextRef="#ctx0" brushRef="#br0" timeOffset="113361">4704 10855 12584,'2'-48'1932,"1"1"0,-1 9 0,-1 7-1253,-1 12-556,-1 16-510,-1 0 56,-2 16 527,-8 31-134,0-2-287,3-10 1,-1 2 229,-1 0 1,-1 0-20,-1 4 0,0 2-552,-5 12 0,1 1 362,1 1 0,2 0-300,1-2 0,1 0-98,4-4 0,1-1-267,2-7 1,1-2-2773,1 23-1170,6-21 4811,0-17 0,0-14 0,0-7 0</inkml:trace>
  <inkml:trace contextRef="#ctx0" brushRef="#br0" timeOffset="114154">4795 10700 6360,'0'-6'4133,"0"1"-3136,0 5-722,79-37 0,-25 22-718,0-7 1,1 2 566,6 10-1,-11 4 103,0-1 1,11-1-180,-10 2 0,5 0 0,2-1 0,2 0 84,-10 1 0,2 0 0,0 0 0,1 0 0,1 0-396,6-1 1,3 0 0,0 0 0,-1 0 0,-2 1 321,5 0 1,-1 0-1,-2 0 1,-1 2-18,-7 0 1,0 0 0,-1 1-1,-2 0-18,3 0 1,-1 1 0,2-1 24,1 2 1,4 0-1,0 0 1,-5 0-5,-2 0 0,-4 0 0,3 1-272,2-1 1,2 1 0,1-1 0,-3 1 336,5-1 0,-3 1 1,-1 0 25,1-1 0,0 1 1,-1 0 79,0 0 1,0-1 0,1 1-10,0 1 0,1-1 1,-2 1-145,-12 0 1,-1-1 0,2 2 67,17 1 0,3 2 0,-4 0-23,0 1 1,0 1-40,-6 0 0,4 0 0,-5 1-20,-5-1 1,-4 0 177,-7 0 1,0 0-58,9 3 0,-5 0-101,-2-2 571,-3 1 0,-7-1 247,-22-5 1409,-3-1-2121,-3-1 2053,-1-1-2204,-3 5 165,0-1-114,-13 18-62,6-7 3,-7 9 0,-2 5-3,-8 18-289,11-18 1,-1 2 274,-3 17 0,2 3-428,5-10 0,1 1 422,-3 8 1,0 3-7,5-9 0,0 3 0,0-3-5,-1 5 1,1-2 5,-1 10 0,-3 2-11,-5 2 0,-3-3 16,3-19 1,-3-2 10,-11 15 1,-4-2 0,11-21 0,-5-3 8,-23 7 0,-2-5-8,25-14 0,-3-3-5,-17 4 0,-8-1 0,2-3-803,2-5 1,-2-2 785,4 1 0,-5-1 1,1-1 1,7-1 0,1-1 0,2 1 6,-10-1 0,-1 1 1,9 0 1,-2 0 0,-1 0 14,-5 0 1,-1 0 0,-1 0-14,-2 0 1,-1 1-1,-2-1 3,9 0 1,-2-1 0,-1 1 0,3 0 11,6-1 0,0 0 0,2 0 0,1-1-3,-4 1 0,1 0 0,-2-1 1,-11 1 1,-2-1-1,2-1 0,10-1 1,2-1 0,-1 0-9,4 1 0,-1-1 1,-1-1-1,0-1-23,-6-2 1,-2-1 0,2-1 0,3 0-1,3 1 0,3 1 0,-2-2-92,-3-1 0,-3-2 1,1 0-1,6 3-285,-3-2 0,3 2-496,5 0 0,-1-1 0,4 1-2868,4 1 0,4 0 3262,-9-5 1,22 5 0,13 4 0</inkml:trace>
  <inkml:trace contextRef="#ctx0" brushRef="#br0" timeOffset="114662">5751 11050 19613,'-28'7'90,"-1"15"-96,17 8 1,3 6-387,-2 1 0,1 1 154,1 1 0,2 0-583,1-1 1,2 0-2029,3-2 1,3-1 2848,5 19 0,0-23 0,0-16 0</inkml:trace>
  <inkml:trace contextRef="#ctx0" brushRef="#br0" timeOffset="114945">6457 10674 20196,'5'-39'753,"1"0"0,3-22-820,-8 62 162,1 12 50,0 16-10,3 20-82,-3-15 1,-1 3-567,0 8 1,-1 3 531,-3 7 1,-1 4-13,0-15 1,-1 1 0,-1 1-29,-1 4 1,-1 1-1,-1-1-776,-2 11 0,0 1 476,1-2 0,0 3 0,2-3-727,1 0 1,2-1-1173,0-6 0,1 4 1,2-5 1712,3-2 0,2-5 0,0 8 0,3-27 1</inkml:trace>
  <inkml:trace contextRef="#ctx0" brushRef="#br0" timeOffset="116095">7282 11006 11424,'4'-8'5624,"0"2"-4359,-4 6-1483,0 0 363,0-6 18,-2 13 55,-1-5 63,-4 14 44,-5-4 16,-2 1 29,-1-3 156,1-2 129,3-5-72,1-4 11,2-9-454,3 3 79,-1-12-74,4 5-3335,0-7 3240,2 7 23,0-1-23,0 10-22,0 0-22,0 3-577,0 2 582,0 6 3387,0-1-3387,0 4-11,0-3-6,0-2 1,0-1 850,0-2-806,2-6-22,0 2 17,2-7-12,-1 3 6,1-1-11,-1 1 33,3 0-27,-1 1-29,2 1 1,-3 2-1,-1 2 0,1 5 12,2 7 0,4 21-6,-4-6 16,0 27 7,-4-10-12,-3 14-11,-3 0 28,-1-4-11,-1-8 0,0-10 5,2-11 101,2-10 185,0-8 711,2-3-844,3-16-147,0 1 16,12-28-21,6-5-289,-5 14 1,1-1 279,2-3 0,2 1-6,6-2 1,0 2-3,10-11 2,-13 22 1,-1 4-15,4 6-16,6 3-1,0 14-5,14 20 11,-15-1 6,14 20-17,-18-7-59,-7-8 0,0 3-1420,2 16 1,-3 2 1506,-4-10 0,-2-1 0,-1 0 0,-3-4 0,-7-7 0</inkml:trace>
  <inkml:trace contextRef="#ctx0" brushRef="#br0" timeOffset="117355">10386 11249 13502,'1'-53'2345,"-1"0"0,0 7 0,0 7-1466,-1 12-649,0 14-303,0 8-5,0 10 167,0 10-10,-1 19-35,-1 19-36,0-18 1,0 1-224,-1 4 1,0 1 163,0 1 1,1 1-62,1 0 0,0-1 36,1-9 1,0-2-88,1 5 1,0-1-356,2 21 327,-1-8 197,0-13-73,-1-27-202,0-16 157,0-3-67,0-31 139,0 13 23,1-10 1,1-5 49,1 13 1,1-2-67,2-15 1,1 0 85,-2 16 0,2-1 168,6-12 1,1 0 114,7-9-205,-4 16 1,1 1 19,17-9-50,8 8-84,-6 13-12,-2 11 1,4 4-4,-8 3 1,2 3 5,18-2 1,3 1-9,-1 3 0,0 1-956,7 3 0,1 0 953,-13 0 0,3 0 3,4 1 0,4 1 0,-2 0-462,-14-1 0,-1 0 0,2 0 460,3 0 1,2 1 0,1-1-1,-1 0 2,8 1 0,-2-1 0,0 0-2,2 1 0,-1-1 1,1 1 1,2-1 0,0 0 0,-3 0 1,-10-1 1,-3 0 0,4 0-1,0 0 1,5 0-1,-1-1 1,-4 1-6,-2-2 0,-2 1 1,2-1 4,16 1 1,5 1 0,-3-2 3,-13-1 1,-3-1 0,0 1 1,-1-1 1,0-1-1,-1 0 2,-2 0 1,0-2-1,-2 1-232,17-3 0,-3-1 267,-6 0 1,-2 0 19,-8 0 1,-2-1 452,23-8-389,-11 0-16,1-1-72,-17 6 1703,6-1-1608,-21 8 1671,-3 1-1851,-7 2 839,-6 5-749,-3 1 39,-6 23-34,-3 8-31,0-6 1,0 3-302,-2 3 0,-1 3 282,-2 6 0,-1 3-566,-2 5 1,-1 1 557,-1 6 0,1-2 8,2-10 0,1 1-14,0-2 1,-1 3 0,0-3-4,-1 2 1,-2-1 19,2-3 1,-1 1 0,-2-3 18,-7 5 1,-2-6 10,-4-4 1,-3-4 2,-5-4 1,-4-4-12,-5-2 0,-2-4-3,-6-3 1,-2-2-14,18-6 0,0 0 1,-1-2 1,-1 0 0,0-1 1,0-1-451,0 0 1,-1-2 0,1 1 441,-1-1 1,0 0 0,0 0-8,-1-1 1,0 0-1,-1 0-7,-2-1 0,0 0 0,-1-1-3,-4 0 1,0-1 0,-1-1 2,-4 0 0,-1 0 0,-1-1-406,13 0 0,0 0 1,-1-1-1,0 0 411,0 1 0,-2-1 1,1-1-1,0 1-21,0-1 1,0 0-1,-1-1 1,2 0-19,0 1 0,1-1 1,1-1-1,0 1-66,-13-3 1,1 0 0,1-1-265,6 0 1,1-1 0,3 0-2062,-15-6 0,6 0 2157,16 2 0,4 1 0,-2-5 0,24 10 0</inkml:trace>
  <inkml:trace contextRef="#ctx0" brushRef="#br0" timeOffset="118062">11222 11411 20084,'26'-31'39,"1"10"-17,-13 31-5,4 2 17,-4 1 117,-6 0 145,-5-2 35,-9-1 10,-7-2-133,-1-3 414,-12-4-258,9-7-17,-8-5-39,11-8-101,5-7-95,9-5-39,9-3 37,9 2 15,10 3 2,6 6 10,4 9 10,0 7-29,3 13-24,-2 10-39,3 22-95,-16-8-46,-1 21-32,-24-12-6,-16 16-321,-2-25 1,-5 1 424,-9 2 1,-3-1 16,-5 1 1,-1-1 32,0-3 0,-1-2 49,5-4 1,1-4 60,-19 5 142,16-15 13,15-12-128,12-7-158,5-5-109,10-3 763,7 1-819,11 2 112,12 4-52,9 4-77,11 8-12,-22 3 0,0 1-391,4 2 0,1 1-309,3 3 0,1 1-4031,12 2 1,0 1 4376,-12-4 1,-3-1 0,-2 0-1,-5-2 1,-6-3 0</inkml:trace>
  <inkml:trace contextRef="#ctx0" brushRef="#br0" timeOffset="118305">12209 11406 12637,'6'-44'927,"0"0"0,1 0 0,1-14 0,-1 7 2791,0 14-3248,-3 16 819,0-3-1340,-2 21 694,1 15-638,2 19 3,1 14 1,1 7-15,-2-9 1,-1 2 310,0-2 0,0 2 0,-2-1-403,0 6 0,-2-2-182,-1 2 0,-1-1-779,0-1 1,0-1-1614,0-3 0,1-1 2672,2-6 0,0-3 0,0 5 0,3-16 0</inkml:trace>
  <inkml:trace contextRef="#ctx0" brushRef="#br0" timeOffset="118674">12531 11636 14841,'3'-10'3590,"11"-27"0,1-3-2732,-7 18-727,6-16 1,-2 5 8,-9 29-207,-3 4 61,2 7 51,4 8-17,2 13-11,2 10-1,-2 6-4,-3 4 21,-8-4 57,-8 1-23,2-20 359,-3-5 296,9-22-627,2-2 84,4-15-5,6-7 16,11-13-41,0 13 0,4 1-528,-1 2 0,2 2 407,1 1 0,0 1-175,4 4 1,-1 3 186,21-3-125,-20 7 0,2 2 79,5 6 0,0 4-2945,22 11 2907,-5 7-164,-12 13 122,-14 0-1796,1 14 1882,-8 7 0,-10-25 0,-5-2 0</inkml:trace>
  <inkml:trace contextRef="#ctx0" brushRef="#br0" timeOffset="119912">16329 11503 7848,'14'-46'1590,"1"-1"1,0 1 0,-2 8 1271,-6 21-2829,-1-1 1270,-4 23-1180,-4 15 792,-1 6-862,-4 8 1,-2 7-43,-3 5 0,-2 3-28,1-3 0,-2 4 1,1-1 516,1-2 1,0-2 0,1-1-529,-4 13 0,1-4-34,5-4 1,1-4-51,0 15 61,5-27 1,-1-2-22,-1 12 27,2-21-263,1-19 101,1-13 1702,1-20-1714,3-33 219,0 26 0,0-2-414,3-14 0,0-1 503,2 3 1,0 2-29,-1 9 1,2-1 153,5-14 1,0 2-76,2 2 6,3 4 0,3 2-334,7 6 210,-5 13 0,2 2-5,31-3-12,-20 16 1,2 3-3,7 0 0,3 2-9,7 1 1,3 2-461,-16 1 0,2 1 0,1-1 464,4 1 0,1 1 0,-1 0-4,12 0 1,1 0 1,-8 1 0,3 1 1,-2 1-589,-8-1 0,-1 1 0,2 0 588,11 1 0,1 1 0,3 1 1,-11-2 0,2 1 1,0-1-1,-2 0 5,9 2 0,-2-1 0,-2-1-2,-1 1 0,-2-1 0,0 0-2,-4-1 0,-2 0 0,-1-1 169,8 1 1,2 0-163,-5-1 1,3 1 0,-2-1-271,11 1 0,-2 0 293,-18-2 0,1 0 0,-4 1 56,2-1 0,-3 0 1041,16-1-879,-8 0-33,-22 0 1891,-2 0-2098,-13 0 456,-6 5-411,-3 1 1217,0 13-1206,1 6-1,1 30-27,0 5-507,-2-28 1,0 0 491,1 7 1,-1 1-12,0-3 1,-1 2-15,1 12 1,-1 3-1,-1-9 0,-2 2 1,0-1-15,-3 12 1,-1-1 5,-4 7 0,-4-4 14,-2-17 0,-6-4-271,-15-1 1,-3-4 278,10-12 1,-2-3-618,-25 3 1,-4-7 611,8-9 0,-3-3-485,7-1 1,-4 0-1,-2-1 420,-5-2 1,-1-2-1,1 0 20,8 1 1,3 0 0,-3-2-11,4 1 0,-2-2 1,0 0-1,-1 0 7,-1-1 0,0 0 1,0-1-1,0 1 10,-1-1 0,0 1 0,0-1 0,-1 0-10,-3 0 0,-2-2 0,1 1 1,4 0-42,-3-1 0,3 0 0,3 1-12,-7-2 0,2 0-325,-1-1 1,2-1-1692,11 0 1,3 0 323,6 2 1,2 0 1444,-1-2 0,6 0 0,14 5 0,2 1 1</inkml:trace>
  <inkml:trace contextRef="#ctx0" brushRef="#br0" timeOffset="120537">16974 11953 9710,'0'-5'5887,"0"1"-5047,0 4 275,36-77-869,-19 50-164,10-22 1,4 3 107,-3 28-67,14-3 20,-13 12-149,19 6-56,-12 10 34,7 2-100,7 25-12,-20-2-28,8 17 61,-22-3 85,-9-11 128,-19 14 101,-4-21 118,-14 8 146,0-18 471,3-9-219,4-6-63,7-8-167,4-5-151,6-6-118,4-3-151,4 3 50,10-3-89,3 10-34,11-1-22,3 8-1,6 10 12,3 8-17,2 11-3420,0 9 3375,-5 4 12,-8 1 33,-13-3 39,-16-4-6,-7-12 18,-32 5-12,12-17-25,-8-1 0,-3-2-172,-12-4-108,14-2 0,1-1-1497,-16-4-5699,15-5 7490,15-1 0,14 2 0,6 3 0</inkml:trace>
  <inkml:trace contextRef="#ctx0" brushRef="#br0" timeOffset="120771">17849 11543 21595,'12'29'174,"-4"21"-3030,-8-9 1,-2 3 2819,1-9 0,0 2-174,0 19 0,2 1-10,0-16 1,1-1-2588,2 11 1,1-1 2806,0-8 0,1-3 0,3 9 0,-3-25 0</inkml:trace>
  <inkml:trace contextRef="#ctx0" brushRef="#br0" timeOffset="121155">18246 11883 21551,'49'13'168,"-9"17"-101,-38 16-11,-4 13 0,-4-2-17,-7-7 23,0-10 179,2-15 426,4-12 61,4-9-353,3-12-84,7-12 11,8-19-33,13-15-369,-9 23 1,3 1 202,2 1 1,1 1-37,2 4 1,0 2-245,26-10 199,-3 12-22,-3 12-22,-1 14 5,-11 5-36,-8 7 0,-2 5-222,8 16-148,-9-8 0,-2 2-1252,-8-4 1,-2 2 1674,-2 2 0,-2-1 0,0 4 0,-5-5 0</inkml:trace>
  <inkml:trace contextRef="#ctx0" brushRef="#br0" timeOffset="123229">22445 12031 17423,'-18'-58'1508,"0"-1"1,2 7-1,4 13-1928,7 29 168,1 18 353,-9 19-34,-10 27-56,6-14 1,-1 3-870,-3 7 1,0 3 820,-1 4 1,0 1-213,0 2 0,1 0-737,2-1 1,1 1-2348,2-1 0,1-2 3333,4-8 1,1-5-1,-2 12 1,6-28-1</inkml:trace>
  <inkml:trace contextRef="#ctx0" brushRef="#br0" timeOffset="123872">22103 11856 13732,'31'-49'1140,"1"0"1,-7 8 0,2 6-1035,10 11 1,3 8-850,-6 6 1,2 2 717,19-3 0,4 3-598,0 6 1,2 2 629,-15 2 1,1 1-1,1 1 0,6 0 1,0 1 0,2 0-524,5 2 1,2-1 0,0 1 520,-13-2 1,1 0 0,1 0 0,0-1 3,1 0 1,1 1 0,1-1 0,-1-1-3,1 0 0,1 0 0,-1-1 0,1 0 0,0 0 0,1-1 0,-1 0 0,1 0-2,1 0 1,1 0 0,-1-1-1,-3 1-493,6-1 0,-3 0 0,4 1 501,-12 0 0,4 1 1,1 0-1,0 0 1,-2 1-327,6 2 1,-2 0 0,0 0 0,0 1 312,0-1 0,0 0 0,0 0 0,0 1-2,2 1 1,0 1 0,-1 1-1,-5-1 8,-8 0 0,-3 0 1,0 0 15,8 1 0,2 1 1,-3-1 49,16 4 1,-5-2-3,-18-2 0,-1-2 1591,-1-1 0,-4 0-1404,-13-2 1037,3 2-1288,-33 3 3068,-12 13-2996,-11 14-44,10-10 0,-1 2 2,-3 4 0,0 2-16,4-7 0,0 2 303,-12 18 1,0 2-313,9-13 0,1 0-9,1 0 0,-1 2 0,1-1-2,-4 12 0,3-1 5,4-10 1,0 1-10,2 0 0,-1 4 1,1-2 3,-2 3 0,-1 1 5,1-3 1,-2 2 0,0-2-452,-8 8 0,-2-5 496,-4-2 0,-3-5 56,-7-4 1,-4-6 13,-8-4 1,-4-6-60,14-9 1,-2-2 0,-2-3-667,-7-2 0,-1-2 1,-3-3 620,11-1 1,-1 0 0,-2-2 0,1-1-546,-6-1 0,0-2 1,-1-1-1,0 0 544,11 1 1,-1 0 0,-1 0 0,0-1 0,-1-1-5,-10-2 0,-2-1 0,0 0 0,1 0 1,4 1-184,4 1 1,3 0 0,1 1 0,-3-1 168,-1 0 1,-3-2 0,-1 1 0,1 0 0,5 1-15,-10-1 0,4 1 0,-2-1-10,3 2 1,-1-1-1,-1 0 1,-1 1-39,2 0 1,-1 0 0,-1 1-1,-1-2-85,2 2 0,-2-1 0,0 1 0,1-1 0,4 1 60,4 1 1,3 1-1,0-1 1,-2 0-95,0 0 0,-4-1 1,-1-1-1,4 1 0,5 1-334,-1-1 1,6 1 0,0 0-776,-4-2 0,0 1 1,4-1 1292,1-2 0,7 1 0,1 0 0,27 5 0</inkml:trace>
  <inkml:trace contextRef="#ctx0" brushRef="#br0" timeOffset="124599">23411 12218 16303,'44'-13'362,"0"-1"0,-5 1 0,-8 4 176,-22 10 167,-5-1-37,-5 1-148,-7 1-156,-8 0-44,-12 0 4,-7 0-16,-3-1-56,0-3-3465,2-3 3320,3-2-6,5-2 22,4 1 28,7 2-27,6 2-74,7 2-27,3 1 3285,1 1-3275,0 8 1,-2 4 16,-4 12 1,-7 3-12,-5 4-5,-4-1 10,-4 3-21,9-13 16,-1 1 11,12-14 107,1-1 235,4-4 728,1-1-778,4-2-225,4-4-55,8-3-23,5-3-16,15 0-18,-10 5-10,20 1-1,-8 9-22,11 9-1688,-18 3 1,-1 4 1706,-4 1 1,-1 2 2,0 0 1,-1 2-47,-4 1 1,-3 2-61,2 14 17,-5 9-29,-33 0 74,1-20-71,-13-14 1,-3-4 3,0-6-124,0-4 0,-1-3-901,-11-12 1679,-9-6-537,3-13 0,25 15 0,7-1 0</inkml:trace>
  <inkml:trace contextRef="#ctx0" brushRef="#br0" timeOffset="124862">24037 11965 12708,'4'-3'4755,"-1"1"-1682,-3 2-2799,15 35-122,-20 12-85,7 5 0,0 4-236,-8-18 1,-1 0 165,1 19 0,2 0-48,3-17 1,0 0-191,1 11 1,-1 3-879,-1-10 1,0 2 0,0-4-1487,0 4 1,-1-2 2604,-2 12 0,1-6 0,0-21 0,1-2 0</inkml:trace>
  <inkml:trace contextRef="#ctx0" brushRef="#br0" timeOffset="125272">24430 12357 16622,'2'-6'3641,"0"1"-3143,-2 5-268,39 15-135,-29 1 95,28 29 96,-50 14-101,-3 0-107,-6-4 90,-2-15 202,4-16-140,4-6 991,4-8-857,10-9 101,5-12-398,2 0 62,12-23 27,24-11-106,-18 21 1,2 0-6,9-3 0,1 2-181,-3 7 1,-1 3 158,18-5-7,6 6-27,-3 12-28,1 10-79,4 15-167,-14 15-342,-8 9-874,-10 6-2734,-14 2-1108,-13-12 5343,-8-2 0,3-26 0,0-1 0</inkml:trace>
  <inkml:trace contextRef="#ctx0" brushRef="#br0" timeOffset="125821">25322 12712 10270,'-43'-11'1814,"1"0"1,0 0 0,-14-3 0,11 2-492,27 4-920,10 5 118,18 1-443,1 1 68,41 1-113,3 1-577,-11 2 0,2 0 546,0 1 1,0 1 5,3 0 1,0 0-315,0 0 1,0-1 319,-3-1 0,-1-1-14,-11 0 0,-2-1 42,7-4 0,-2-2 115,1-4 72,7-10-10,-29-3-35,-14-7 957,-7 6-565,-16-13 398,7 19-122,-14-13-583,19 21 196,-3-4-426,10 11-89,1 0 16,4 5 51,9 8-28,23 21 11,-5-2-401,-3-2 1,1 3 394,-7-5 0,-2 0-8,5 8 0,0 2-6,-3-2 1,-3 1-34,-4 5 0,-4-1 2,0 11-128,-19 12-370,-12-30-963,-14 6-2947,-6-8 4459,-4-6 0,19-12 0,5-4 0</inkml:trace>
  <inkml:trace contextRef="#ctx0" brushRef="#br0" timeOffset="126938">26394 12724 18039,'6'-3'3075,"-2"0"-2918,-4 3 302,0 0-297,45 21-27,-40 5-45,29 24-45,-48-11 89,-12 16-67,9-21 1,-6 8-12,10-22 145,6-10 331,4-6 135,2-3-264,16-18-342,3-8 23,21-22-34,-17 22 1,1 0 10,5-1 1,-1 2-6,19-13-72,-12 16 0,0 3 112,8 0-63,14-2-22,-24 15-22,-8 10 0,-5 10 0,-3 10 5,-3 10-11,-2 7-22,-5 4-22,-1-1 205,0-4-262,3-8-61,3-8-213,6-9-364,6-6 213,-1-6-1368,22-5 769,-9-8 420,16-9 502,-10-7 305,-4-4 206,-6-1 230,-6 1 246,-7 5 107,-5 5-17,-6 6-101,-2 3-128,-2 5-242,-2 1-268,0 2-292,-1 2 196,-2 4-16,0 1-6,0 2 22,1-2 51,1-2 935,0-2-957,0-7-7,0 1 18,0-5-23,0 3-22,0 1 28,0 1 11,0 2-5,0 0-1,0 0 1,0 0 5,0 1-191,0 0 124,-5 5 22,-9 11 0,-3 5-11,-4 11-22,9 0 39,5 0-6,6-2-5,7-3 22,10-2-12,-1-9 7,9-1-1,-5-10 12,6-1 16,0-6 6,0-5-39,1-11 17,-1-12-12,3-10-5,-1-7-1691,-12 20 1,0 1 1684,4-8 17,1-2-17,-12 23-50,1 0-107,-4 7-241,-2 5-660,4 7 409,-2 1 2186,6 13-4224,-5 4-1593,0 10-2878,-10 4 6299,-2-5 0,0-11 0,1-10 0</inkml:trace>
  <inkml:trace contextRef="#ctx0" brushRef="#br0" timeOffset="127524">27456 13068 9195,'-3'2'6245,"0"0"-1075,3-2-4929,84 26-916,-32-30 865,9 11 1,0-6 24,-25-16 1,-5-6-39,3-3 0,-3-4-65,0-5 0,-1-3-525,-1-5 1,-1-2 451,0-4 1,-1-1 10,-1-1 1,0-1 33,3-7 0,-1 3-54,-10 17 1,-1 2 140,7-10 0,-4 4 430,-6 15-439,4-7 101,-13 22-352,-3 7 406,-1 0-334,-14 19 1046,2 0-996,-23 30-55,2 5-355,10-14 0,-1 3 377,-2 13 0,1 2-618,7-5 0,1 0 621,2-2 0,4-1 0,5-3 0,4-4-202,9 15 211,5 1 27,10-18 11,18-19-39,4-16 1,2-8 617,11-20-629,-24 0 0,0-5 126,3-3 1,1-4-131,-8 5 0,0-2 0,-2-1-710,9-15 1,-5 1 732,-6 9 1,-2 0 8,-2-7 0,-2 1-20,-9 11 1,-3 1 19,2-12 0,-2 1 16,0-17-27,-5 11-62,-3 33-33,0 12-68,-5 10 1021,-9 17-875,-5 11 5,-9 22 1,7-7-34,6-10 0,-1 2 677,1-2 1,-1 2-740,-1 2 1,-2 4 0,0-1-1069,-8 14 1,0 0-65,6-12 1,-1 0 0,0-2 1221,-7 12 0,2-5 0,10-21 0,2-2 0,-9 17 0</inkml:trace>
  <inkml:trace contextRef="#ctx0" brushRef="#br0" timeOffset="128721">19962 11932 11819,'-61'-6'1239,"0"0"0,17 1 1,6 1 59,4 1-627,40 5-197,15 2-225,21 2-167,-9-1 0,1 0-361,-2-1 0,2 1 319,9 0 1,5 1 0,0-1-405,11 3 1,2-1 370,-1 1 1,4 0 0,0 0-27,-4 0 1,-2 0 0,1 0-482,2 0 0,1 1 1,0-1 472,-1 1 1,0-1-1,0 0 4,-4-1 0,0 0 0,-2-1-186,-5-2 0,-2 1 0,-1-2 234,12 1 1,-5-3 224,-11-2 0,-4-2-2,10-5 934,-25-6-1074,-21-3 1997,-19-3-2057,-18-3 90,-21-3 13,21 12 1,-2-1 419,-3 0 0,0-1-284,0 1 1,1-1-50,3 2 1,2 0 246,-17-10 171,18 6-475,18 8-99,14 4-105,18 4 29,20 2-32,21 6 8,-21 0 0,1 3-339,4 2 1,1 3 340,1 3 1,0 3-6,-2 2 0,0 2 3,-3 3 1,-1 3-3,1 8 1,-4 1-20,-11-12 1,-4 0-20,1 11 1,-7-1-70,-16 8-355,-22 9-387,2-28 0,-4-3-3041,-7 0 1,-2-2 3908,1-3 1,2-2 0,-10 3-1,18-9 1</inkml:trace>
  <inkml:trace contextRef="#ctx0" brushRef="#br0" timeOffset="130029">13633 11755 16788,'42'-5'190,"1"0"0,-1 0 0,4 1 0,1-1 0,-3 3-257,1 3 1,0 1-983,-3 0 0,4 0 1,1 0 1029,6 1 1,1 0 0,2 1-281,-10-1 1,1-1-1,1 1 1,2 1 288,-1-1 0,3 0 0,0 1 0,0-1 0,-1 0-6,5 1 1,-1 0-1,0 0 1,1 0-89,6 0 1,2 1 0,-1 0 0,-6-1 78,-7 0 1,-5 0-1,1-1 34,7 2 0,0-1 1,-9 0 994,0-1-1083,-1 0-2186,-85-7 2293,-8-1 12,11 1 0,-3 1 343,5 0 1,-3 1-193,-21 0 0,-4 0-26,10 0 1,-1 2 34,13-1 1,-2 1 0,4 0-86,1 0 0,1 1 98,-4-1 1,2 1 33,-5 1-74,5 0 2835,37 0-2767,35-1-158,12-2-33,-2-1 0,4-1-152,-1-1 0,3-1 145,0-1 0,5 0 0,-2-1 156,-7 1 1,-1 0 0,1-1-168,3-1 0,1 1 0,-4-2 35,3-1 1,-6 1 27,15-7 163,-15-1 163,-24 3-242,-4-3 634,-10 0-718,-9 2 1105,-2 4-1105,-5-1 56,0 4-72,0 0-6,0 1-6,5 3-44,1 2 16,-1 0 11,-6 1-5,-1 1 39,-9-1-50,10 0 5,-1 0 28,6-1 68,0 0-63,1 0-21,2 1-6,2 0 44,0-1-55,1 1 67,-1 1-45,3 0-28,-1 0-40,3 0 52,3 5-18,5 5-11,2 3 0,15 10-5,6 4 2,2 2 1,3 3-26,-6-2 0,0 2 11,2 4 1,-4 1-1,-5 22 1,-28-23-71,-17-10 1,-6-2-250,1-6 0,-2-1-1303,-13 8 1,-3 0 1627,4-4 0,2-3 0,-5 4 0,9-6 0</inkml:trace>
  <inkml:trace contextRef="#ctx0" brushRef="#br0" timeOffset="131079">8999 11333 20553,'9'-15'1116,"14"6"-753,10 17-330,0-2 1,3-1-1234,5 0 1,3-2 1233,16 3 0,6-2-10,-6-1 1,3-2 0,-1 1-15,-7-1 0,-1 0 0,0 0-364,8-2 1,1 0-1,-6 0 357,-2 1 1,-7-1-30,-7-2 0,-5 1 1164,13-3-754,-27-1-439,-18-7-83,-33 0 14,-26-8-23,7 6 93,16 5 1,0 1-7,-20-6 63,19 6 1,0 0 194,-3-2 1,1 1 253,-17-7-188,8 2 1221,23 2-1278,14 3 1508,2-3-1696,17-3 174,8 1-43,7 1 21,14 3-31,-2 7-85,-7 4 0,2 2 58,26 11-48,-24-2 0,0 3 27,12 12-165,-17-6 0,-2 3-52,-4-2 0,-2 1-101,7 12 0,-3 2-394,-8-5 0,-5-1-164,4 27-2977,-30-24 1,-8-3 3739,-11 6 0,-7 4 1,20-24-1</inkml:trace>
  <inkml:trace contextRef="#ctx0" brushRef="#br0" timeOffset="132778">7584 9758 13625,'1'-5'5311,"0"1"-5037,-1 4-78,-8 2-129,-7 21-22,-11 11-31,11-6 0,0 3-243,-1 0 1,2 0 219,0 1 1,2 0-42,-8 26-325,5 2 218,8-26 191,2-5-107,5-30 51,3-28-17,-1 0 491,2-24-429,-3 8-1,-1 0 6,-3 0 138,-1 6-31,-4 6 27,-1 7-106,1 11-84,-8 6-17,-1 13 28,-12 9 1,-5 14 27,-6 9 11,-4 6 6,1-1 51,4-4 49,8-8 124,5-8 51,4-9-29,0-6-22,-2-5-28,-3-6 6,1-6 212,-4-17-313,13 5-28,3-10-17,17 13-45,4 4-28,4 5-11,0 5 6,3 6 33,0 10-17,6 7 17,1 10 12,3 5-6,5 3 34,9-1 44,10-4-34,-19-16 1,1-2-217,4-2 0,1-2 236,3-1 0,1-4-8,2-2 0,0-2-15,1-4 1,0-2-9,0-2 1,-2-2 2,-4-3 1,-1 0 7,-4 0 1,-3 0 100,16-13-11,-14 3-55,-10 4-29,-9 3-56,-6 6-73,-2 3 395,-2 4-1022,-1 2 51,0 2-1670,-2 0-5393,-4 3 7673,-2 1 0,1 0 0,2-1 0</inkml:trace>
  <inkml:trace contextRef="#ctx0" brushRef="#br0" timeOffset="133596">7670 9062 16560,'-12'-48'1701,"1"0"0,2 6 0,0 6-844,-2 8-739,5 15-152,2 6-27,3 9 94,1 8 46,5 22-35,-1 12-10,-1-10 0,1 1-6,-1 20-20,-1-17 0,-1 1-1676,0 1 0,1 0 1679,-1 0 1,2-1-4,-1 3 1,1-3-9,4 10 22,1-15-5,-2-14 56,-1-8 145,-2-8 146,2-3 3454,7-15-3555,6-14-3409,6-21 3297,-2-3 12,-5 3-18,-6 17-89,-4 12 34,0 5-62,-4 8-34,6 2-5,-4 2 3358,9 6-3347,-3 9-5,3 1 16,0 14-17,-5-9 12,14 31 0,-7-18-12,10 17 28,-5-17-22,-4-10-5,7 7-6,-8-13-493,14 12-840,-8-14-208,3 0 704,6-11 0,-20-2 0,7 0 0</inkml:trace>
  <inkml:trace contextRef="#ctx0" brushRef="#br0" timeOffset="135006">8210 9243 10573,'-1'-4'7606,"1"1"-3024,0 3-4588,-11-14 34,8 13-11,-8-10 56,18 20 33,5-1 6,9 1-22,5-3 28,4-2 61,-1-5 34,-4-5 11,-6-4-17,-7-6-50,-7-5-62,-4-5-56,-5 5 45,-10-12-45,-1 12-28,-8-5 6,3 13-11,-2 7-12,6 4 6,-10 13-5,8 5-12,-6 14 0,12 5-11,6 4 17,12 1-6,10-1-39,13-4-248,10-4 242,11-9-66,8-8-1596,-26-11 0,0-2 1682,2-5 0,0-2 19,1-3 1,-1-2-41,-2-2 0,-1-3 83,-3-1 0,-2-1 41,12-18-27,-17 8 100,-14-19-95,-8 26 45,-10-19 17,-1 24 145,-4 1-213,4 5 3371,-5 5-3415,8 4 144,-7 8-128,4 8-21,-2 12-1,2 7 34,2 4-23,6 0 0,2-2 6,5-4 12,4-8 128,9-8-28,-1-10-17,5-10 28,-4-8 51,5-13-46,-1-4-49,-2 0 11,-5 5-6,-6 14-34,-4 5-66,-3 4-68,0 1 61,2 7-27,4 3-12,7 7-84,9 0-140,10-1 68,-2-4-768,26 2 57,-6-9-64,-10-1 1,3-1 286,-2-5 1,0-1 276,4-2 1,-2 0-1238,-9-1 1,-1-2 1648,7-5 0,-5-3 291,0-9 163,5-13 62,-29 3-35,-16-1-38,-10 0 467,-10 3-456,-5 4 3381,-4 8-3465,-3 8-84,-2 8-96,-1 11-83,-1 10-40,3 13-44,9 0 8,10 0 0,3 1-3,-3 13-8,8-11 0,1 0 19,5 14 6,13-8 23,10-10 66,16-14-47,-3-16 0,1-4-294,16-7 249,-7-6 1,-1-3 27,-12 2 0,-2-2 8,5-7 1,-1-3-9,-6-1 1,-3-3-10,-5-3 1,-4 0-28,-5 8 0,-2-2-351,-4-20 0,-4-1 382,-1 14 0,-2 0 16,-2-15 0,-2-1 26,0 14 0,0 3 41,1 5 1,0 3 170,-4-16-60,4 17-113,4 14-135,3 10 211,1 13-189,4 13 805,3 22-815,-1-11 0,1 2-4,1 10 1,0 1-567,2 7 0,-1 2 525,1 5 0,1 2-937,0 1 1,2 1 428,-2-20 0,0 1 0,2-1-2183,2 0 1,2 1-1,0-2 2305,9 14 0,0-5 0,-6-16 1,-2-4-1,7 4 0</inkml:trace>
  <inkml:trace contextRef="#ctx0" brushRef="#br0" timeOffset="141911">1904 13273 18386,'-28'-53'911,"1"0"0,2 6 0,2 9-244,1 22-494,6 7-15,-9 21-85,-2 17-51,6-3 1,-1 4-603,-2 6 0,1 2 580,0 2 0,2 2-26,3-3 1,2 0 0,5-6 0,3-1 259,3 16-268,13-16 62,5-14 90,6-10 28,3-13-29,5-13 882,6-16-949,-13 9 1,-1 0 5,14-23-561,-7 2 1,-2-4 557,-7 10 0,-3-2-29,1 1 0,0-3 1,-2 0 0,1-16 0,-2-1 8,-2 0 1,0 0 8,-2 3 0,-2 3-17,-1 14 1,-1 2-49,-1-2 0,0 3 236,-2 4-28,0-6-124,-1 29-72,0 7-174,-1 7 1291,1 9-1078,-1 17-11,1 21-26,0-15 1,0 2-12,1-5 1,0 2 13,3 25 0,2-1-311,-3-27 1,1 2 303,3 10 0,2 5 0,1-5-85,0-7 0,3-2-109,4 13 0,3-1-1685,-2-14 1,1-4 339,22 21-1741,1-10-738,1-11 4031,8-12 0,-24-8 0,0-7 0</inkml:trace>
  <inkml:trace contextRef="#ctx0" brushRef="#br0" timeOffset="142522">2459 13149 21971,'-43'-35'196,"10"7"-89,36 35 61,5-4 45,10-3-12,9-8-72,8-9-28,5-9 22,2-8 79,-6-3 33,-7 0-6,-12-1-38,-8 3-57,-13 1 17,-6 7-16,-7 8-68,-6 9-17,-4 14-33,3 4-39,-14 27 16,14 1 11,7-7 1,2 3 6,-2 27-29,9 2 0,9-5 34,10-8-34,32-3 6,0-22 8,-8-11 0,0-5 3,27-15-222,-29 0 1,0-3 218,1-4 1,-1-3 2,1-3 0,-1-4 2,-1-2 1,-1-3 5,-2-2 1,-2-3 10,-3-2 1,-4-3 2,-2-2 1,-3-3-435,-3-1 1,-3-2 422,-2-3 0,-2 0 25,-1-1 1,-2 3-268,-1 11 0,0 0 354,-2-8 1,-2 4 117,-2 0-11,-3-6 261,0 33-503,4 10 829,1 13-812,1 14 1,-1 22-4,3-12 1,-1 3-143,1 7 1,0 2 147,0 6 1,1 2-45,0-6 1,1 1-1,0-2-678,0 3 1,1 0 621,1-3 0,0 2 1,3-4-240,3 0 1,4-2-888,4 8 0,5 0-143,3-5 0,5-5 892,5-3 1,-1-5-1,6 2 1,-5-12 0</inkml:trace>
  <inkml:trace contextRef="#ctx0" brushRef="#br0" timeOffset="143573">3466 13085 19328,'-4'0'4027,"0"0"-3820,4 0-174,3-9 57,10 6 39,21-17-90,-4 12 45,25-13 0,-14 1 34,10-7 55,-6 0 34,-12-1 152,-10-4-135,-13 4 22,-16-6-105,-8 11 44,-19 3-146,10 12 45,-19 8-62,24 5 6,-15 11-22,13 7-6,-5 24 2,16-10 1,1 2-8,-4 18-1,11-17 1,5-2-29,10-1 23,17 6 13,0-25 1,5-3-632,1-5 1,1-4 625,3-1 1,2-3 2,4-7 0,0-4-185,-8-1 1,0-3 190,15-10 0,0-4 8,-13 3 0,-3-3-434,1-7 0,-6-2 448,-1-14 5,-19 16 1,-5-3-138,-4-6 1,-3 0 139,1 9 1,-2-2 142,-5-20 0,-3 3 135,-6 5 940,-7-12-1131,8 37 418,2 10-474,5 10 946,2 4-1001,3 23-2914,0 12 2897,3 9 2,0-12 0,1 1-349,3 9 1,0 1 345,-1-9 0,1 3-71,2 6 1,1 5 0,-1-6-6,-2-11 1,1-1-249,8 29 0,2 2-348,-3-23 0,2-2-1469,8 13 1,3-2 776,-10-16 1,2-5-4378,20 21 5747,-18-38 0,-11-6 0,-1-2 0</inkml:trace>
  <inkml:trace contextRef="#ctx0" brushRef="#br0" timeOffset="143956">4250 13136 21511,'24'-28'-663,"1"0"1,17-6 0,5 3-75,-9 14 0,1 3-237,7-5 1,2-1-413,-1 0 0,0-2-634,-1-2 0,-1-2 1981,0 0 0,0-1 293,1-4 1,-4 1 711,1-8 1936,-8-7 710,-26 16-609,-5-7-1261,-12 16-851,-8 8 869,-2 10-1267,-5 10-84,-8 9-168,-6 16-112,-4 13-477,20-15 0,1 2 353,0 4 1,2 3-12,1 6 1,2-1-9,3-8 0,3 1-118,1 18 0,5-1-137,8-20 0,4-1-185,4 12 1,6-3-566,20 2-1281,-5-26 1,3-4 2299,19-2 0,-8-2 0,-19-8 0</inkml:trace>
  <inkml:trace contextRef="#ctx0" brushRef="#br0" timeOffset="144213">5436 12622 26682,'-24'-23'30,"-1"0"1,-4-4-20,60 55-27,9 18 4,-15-7 1,-2 5-73,-2 6 0,-4 2-754,0 4 1,-4 0 5,-5 2 0,-3-3-322,-4-17 0,-1-3 593,-3 3 1,0-4 0,-1-8 0,-1-1 0</inkml:trace>
  <inkml:trace contextRef="#ctx0" brushRef="#br0" timeOffset="145245">4919 13136 9722,'-2'-2'8423,"-1"1"-5096,3 1-3237,-12-60-6,16 38-20,-3-16 1,5 0 41,27 14-28,12-3-33,4 5-39,-3 9-12,-3 6-16,-6 9-17,-5 6-12,-8 7 23,-7 5 11,-9 4 34,-8 4 28,-10 3 17,-9 2 38,-8-3 80,-4-4 134,1-8 112,6-7 33,5-6-17,7-5-78,6-3-145,3-2-119,5-4-60,7-1-12,9-3 0,9 2-17,7 2-6,3 5-5,2 7 0,-2 7-5,-2 10-18,-6 5 12,-9 17-11,-17-8 22,-23 18 0,-3-27-73,-25 10-134,6-17-443,-15 3-1630,-2-7 2280,-2-6 0,29-4 0,5-4 0</inkml:trace>
  <inkml:trace contextRef="#ctx0" brushRef="#br0" timeOffset="145829">1985 14335 9458,'-60'8'1672,"-1"1"1,1-1-1,8 0 1,1-1-1,7-2 188,-15-1-6926,29-4 5161,14-1 1375,16-1-1341,10-3 932,15-3-899,9-1 1,5-2-74,7 1 1,2-1-582,4-1 1,3-1 558,-8 4 0,3-1 0,0 1-2,-1 0 1,-1 0-1,4 0-35,-2 0 1,4 1 0,1-1 0,0 0-16,5 0 1,0 0-1,3 0 1,2 0-7,-9 1 0,2 1 1,2 0-1,0 0 1,1 0-1,-2 0-17,-3 0 1,0 1-1,0-1 1,-1 1 0,1 0-1,-1-1-1,0 1 1,0 0 0,1 1-1,-1-1 1,0 0 0,0 0-336,1 0 1,1 0 0,0 0 0,0 0 0,-2 0 0,-1 0 286,2 0 0,-2 0 0,-1 0 0,1 0 0,4 0-200,-4 0 1,2-1 0,3 0-1,0 0 1,0 0 0,-2 0-1,-2 0 242,9-1 1,-2 0-1,-1 0 1,-1 0 0,1-1 19,2 0 1,1-1-1,-1 1 1,-4-1 0,-5 1-1,2-1 1,-7 1-1,-1-1 64,-3-1 1,-2 0-1,-5 0 9,-5 1 1,-4 0 1531,30-14-1632,-34 11 964,-17 1-3155,-12 8 2213,-6-2 0,6 3 0,-1 1 0</inkml:trace>
  <inkml:trace contextRef="#ctx0" brushRef="#br0" timeOffset="151197">11108 12836 12494,'-44'9'-92,"0"0"1,0-1-1,19-2 412,51-4 16,23-9-939,-4 1 1,7-2 781,1-1 0,4-3 0,-2 2-642,-13 1 1,-1 1 0,1 0 510,9-2 1,2 0 0,-1-1 46,2 1 0,1-1 0,-2 0-67,-7 2 0,-1 0 0,3 0-26,0-1 1,3 1 0,0-1 0,-3 1-22,2 0 1,-1 1-1,-2 0-31,15-2 0,-4 2 361,-17 2 0,-4 1-333,14-1 44,-54 7-5,-28 6 14,-4-1 0,-7 1-478,-11 3 0,-3 0 512,12-2 0,-1 1 1,1-2-8,-12 4 1,-2-1 71,13-2 0,-4 1 1,0-1-1,2 0 47,-1 0 1,3 0 0,-3 0-193,-2 0 0,-3 1 0,0-1 0,3 1 216,-5 0 1,2-1 0,1 1-27,4-1 0,1 0 1,2-1-553,-12 4 0,3 0 422,13-3 0,5 0-90,-6 3 28,34-3 79,38-6-56,10-1-1,2-5 1,8-1-381,-4-1 1,3-1 0,2 1 372,3-2 0,1 0 1,3 0-8,-7 1 1,3 0-1,0 0 1,-2 0-82,9-2 1,-2 1 0,0-1 83,-1 1 1,-2 0-1,0 0 436,-3 0 1,-1 1-1,-2-1-426,-6 1 0,-1 0 0,-2 1 80,9-2 0,-6 0 302,11-4-212,-30 5-90,-49 1-72,-22 6-12,16 0 0,-4 1 412,-8 3 0,-5 1 0,1 0-390,-14 2 0,1 1-13,12-1 1,-2-1-1,-2 1 17,0 1 1,-2 0 0,0 0 0,2-1 17,-2 2 1,2-1 0,-4 1-12,0 0 0,-4 2 0,-1-1 0,4 0 86,-5 2 1,2 0-1,2 0-5,6-1 0,1 1 0,2 0 66,-9 2 1,6 1-215,15-4 1,7 1 5,6 4 56,44-5-22,36-6-15,-11-7 1,5-1 30,-9-1 0,2 0 0,0-1-34,7-2 1,1 0 0,0 0 5,5-1 1,1-1 0,-3 2 3,-9 0 0,-2 1 0,2-1-8,8-1 1,1 1 0,-2-1 585,6 0 1,-1 0-592,-9 1 0,3 0 1,-5 1 44,1 0 1,-5 0 53,20-1 288,-71 6-361,-42 6 1,-13 0-665,14 2 1,-9 2-1,5-1 675,4 0 1,-2-1 52,-5 3 1,-10 0 0,-2 2-1,8-2 54,8-1 1,5 0 0,-2 0-45,0 0 1,-3 1-1,1 0 1,4 0 40,-15 3 0,7-1-93,16-2 1,5 0-51,-3 2 727,28-4-536,29-4-2167,28-6 2043,-8-3 1,6-2-19,-6 1 0,2-2 0,2-1 66,8-2 0,2-1 0,1 0-74,6-2 0,1 0 0,0 0-10,-13 3 0,1 0 0,0 0 0,-3 1-7,4-1 1,-1 1 0,1-1 17,-2 1 0,3-1 0,-1 0 1,-5 2-457,8-3 1,-4 2 540,-6 0 0,0 0 0,-8 2 181,2-2-285,-57 11-62,-14 4 0,-8 4 13,1-1 0,-5 1 0,-2 0 39,-11 3 0,-2 1 0,-4 1-379,13-3 1,-4 1 0,0 1 0,0-1 0,4 0-680,2-1 1,3 0 0,0 0 0,-1 0 1061,-12 4 0,-4 1 0,3-1 0,12-3 0,13-2 0,5-2 0,-1 1 0,1 0 0</inkml:trace>
  <inkml:trace contextRef="#ctx0" brushRef="#br0" timeOffset="155864">11197 13492 18420,'-2'-40'1405,"1"-1"1,-2-21-1299,5 63 128,1 15 56,5 19 1,1 23-657,-4-18 1,-1 3 414,0 6 1,-2 2-49,0 7 1,-1 0-466,-1 2 1,0 0 139,0 0 1,0 0-557,0-5 0,0-1-2258,1-6 0,1-2 3137,0-5 0,0-4 0,2 4 0,0-14 0</inkml:trace>
  <inkml:trace contextRef="#ctx0" brushRef="#br0" timeOffset="157063">10988 14018 19008,'22'-18'176,"7"4"1,7 2-138,-2 2 1,4 0-998,3-2 0,5-3 0,-3 1 961,-4 0 0,-1-1-3,12-7 0,-2-1 610,-1-6-571,1-5 596,-19 6-417,-15 3-139,-12 11 122,-10-1 1616,-4 8-1464,-5-1 606,-4 0-163,-4 4-706,7 3 84,-5 12 10,6 10-38,-4 14-73,3 6-23,6 2-27,7-12 77,20 3 46,4-18 50,15 1 11,2-17-56,5-12-27,2-13-1,-1-11 17,-8-7 101,-14-8-174,-10 16 84,-25-15-117,2 31 16,-22-12-22,4 21-6,-9 1 1,-1 12-12,4 11-11,5 12 0,7 11-6,8 11 6,8 7-39,13 4 0,3-13-68,6-15 1,5-1-258,12 6-31,-5-10 1,4-2-867,8-7 1,2-4-67,19 3-1172,-4-16 1,-1-5 850,-3-8 1088,-3-3 0,-1-5 551,-17 4 1,-2-3 168,5-4 0,-2-2 156,-4-1 1,-4-1 503,-4-3 0,-3 0-120,0-11 1479,-7-10-1507,-10 35 550,-4-7-304,-2 18-453,-1 1-230,1 9 489,-3 20-612,3-3 241,-8 40-236,8-29 35,0 4 0,0 1 60,-3 10-150,0 4 78,3-15 56,6-23 409,0-11-465,7-16 45,2-10-68,3-2 113,5-14-17,-1 0-99,-2 8 1,0-1-59,5-11-6,0 9 1,3 3-12,7 1-28,6-6 17,4 15-33,0 13 10,-6 1-10,12 15 5,-29 1 0,10 26 0,-18-15 5,-2 27-10,-17 1 5,-3 2 0,-6 2 0,9-24 17,4-10 89,7-13 45,1-2-22,6-18-84,-1 3 90,11-21 16,0 3-3392,8-9 3392,3 2 1,5 1-96,-3 11-34,-4 5-2268,3 9 2246,-13 9-17,17 3-78,-8 16 0,-2-2 2005,1 17-2213,-13-12-2828,10 34 1160,-10-27-7675,13 32 9646,4-38 0,-11 1 0,6-15 0</inkml:trace>
  <inkml:trace contextRef="#ctx0" brushRef="#br0" timeOffset="157503">12872 13785 24094,'9'-48'263,"-1"12"-95,-14 93-123,5-22 8,4 10 0,2 2-1263,6 14 1221,-1-17 0,0 0 3,-2-7 0,0-1-8,0-3 0,-2-1 5,3 16 419,-5-6-251,-8-23 146,-4-7-263,-8-20-3222,-2-18 3166,3-3 12,4-5 1,2-1-8,0-7 3,1-2 0,0-4 8,0 0 1,0 0-4,1 9 1,0-1 36,-1-3 1,0-5-1,1 6-287,3 4 0,0 3 261,-2-8 1,4 0 39,7 3 0,5 4-81,10-5 45,8-6 2860,7 20-2849,6 15-23,4 5-5,9 16-11,-7 12 5,-4 13 553,-13-4-531,-8 26-5,-21-13-31,-6-11 1,-5 0-38,-7-4 1,-3-2-118,-5-1 1,-2-1-374,-3-3 1,-1-2-1404,0-3 1,1-3 1932,-19 2 0,19-9 0,14-5 0</inkml:trace>
  <inkml:trace contextRef="#ctx0" brushRef="#br0" timeOffset="175140">17380 14034 12410,'0'-6'5618,"0"2"-3932,0 4-1518,2-25 140,-3 27 28,0-11-51,-8 41-21,-3 12-52,-6 12-368,9-26 1,0 1 228,-1 1 0,0-1 72,-9 28-152,2-7 175,3-11 23,3-12 56,5-11 279,3-10 661,2-6-552,6-24-590,-1 6 182,9-28-149,3 7-16,8-14-17,8-2 11,6 3-17,3 8-11,-1 10-11,-3 13-1,2 10-21,-7 14 10,2 9-5,-5 10-5,-7-2-29,4 10-212,3 4 44,-5-5-979,18 17-192,-18-22 538,3 2-889,-4-9 155,-1-14 1395,-3-3 74,9-17 161,-16 2 130,9-17 167,-11 7 163,3-6 482,-5-1-633,-4 12 749,-2-3-811,-3 16 45,0-1-269,-2 5-78,2 1 39,1 10-12,5 0-16,0 4 22,10 0 17,2-5 39,18 0-55,-10-5 95,25-9-62,-19-7-23,5-4 56,-4-9 124,-10-7-28,-4-1-74,-7 1 315,-16-1-309,0 17 219,-22-10-269,11 18 34,-22 0 5,-1 16-84,-2 9-28,2 4 0,9 13-11,10 0-11,1 22-95,9-4-713,11 8 444,5-21-1414,16 8-1600,5-13-3685,15 3 7074,0-14 0,-21-13 0,-12-8 0</inkml:trace>
  <inkml:trace contextRef="#ctx0" brushRef="#br0" timeOffset="175722">18565 14247 19232,'-17'5'947,"-11"16"-734,7 6-129,-4 6 72,-9 5-61,10-14 146,-10 5-39,14-17 246,3-8 269,11-19-235,6-5-79,10-15-229,6 7 128,11-4-72,-1 11-68,5-2-27,3 8-113,-13 7 12,9 12-12,-12 9-22,3 3 11,-2 10 17,3 6-33,6 0-7,11 4 18,-8-16 5,29-4-22,-25-11 5,6-5 1,2-5-291,9-12 304,-14 2 1,-2-3 7,-9-4 1,-3-2-6,12-18 17,-17 0 0,-3-4-8,-7 9 0,-1 0-20,3-7 0,-2-2 72,-3-7 1,-3 2 22,-1 18 1,-1 2 13,1-11 0,-2 2 20,0 0 286,-3 10-309,0 21-83,-1 5-12,1 11 28,-3 52-28,2-21-145,-1 9 1,1 4 130,0-15 0,1 0-528,-1 10 1,0 2 432,1 1 0,1-1-26,0-11 1,1 0-1050,3 13 1,2-2-2088,5 8-854,-2-20 0,2-2 4114,5-4 0,-4-16 0,-6-10 0</inkml:trace>
  <inkml:trace contextRef="#ctx0" brushRef="#br0" timeOffset="175888">18942 14225 17484,'-3'-3'3955,"1"0"-3715,2 3-436,65-35-1119,-17 26 1315,-7-1 0,7-2 0,-8 4 0,6 9 0,11 5 0</inkml:trace>
  <inkml:trace contextRef="#ctx0" brushRef="#br0" timeOffset="177505">19711 14233 17652,'13'-40'646,"0"0"0,-1-1 1,-3 18-283,-8 34-90,-4 10-50,-5 20-134,-2-4 66,-9 20-1790,5-25 0,-1 2 1667,-2 1 1,0-1-20,1 0 0,-2-2-25,-4 1 1,2-3 122,0-4 347,-11 13-157,21-31 377,-1-7-517,6-16 3268,1-16-3285,5-16 12,5-16-70,0 27 0,1-2-336,3-2 1,2 1 296,-3 8 0,2 0 55,8-9 1,2 3-360,14-6 284,2-1-6,-2 25-11,-7 25 0,-5 1 17,11 21-16,-13 6-12,9 16-3,-15-21 0,0 1 251,1 0 0,0 1-248,0 0 0,1 0-6,15 23 448,2-3-426,-12-22 57,1-7 56,-12-20-34,2-12-39,0-12 432,3-18-427,3-14-16,-7 13 0,2-2 36,3-10 0,0 1-275,-5 12 1,0 1 240,2-4 1,-2 5 30,-3 12-95,-3 6-173,-2 8 28,-3 15-1446,3 16-1685,3 8 3293,9 21 0,-9-24 0,4 0 0</inkml:trace>
  <inkml:trace contextRef="#ctx0" brushRef="#br0" timeOffset="177929">20712 14233 17596,'-5'-9'4717,"2"2"-4258,3 7-67,0 0-151,-74-2-146,39 15-81,-8-11 0,2 4 20,14 23-6,12 4 5,5 0-10,9-2 38,14-6 18,9-9 38,23 0-21,-2-8-46,2-7 90,-4-10 11,-13-8 112,9-17-162,-16 8 118,-3-15-40,-14 12-50,-4-8-17,-7 2-11,-10 3-62,0 9-44,-5 7-63,4 11-156,-2 13-571,5 13 291,4 0-2342,11 24-1063,11-15-3955,11 17 7864,2-15 0,-7-13 0,-6-8 0</inkml:trace>
  <inkml:trace contextRef="#ctx0" brushRef="#br0" timeOffset="178739">21173 14326 23937,'-51'-28'239,"0"1"0,3 2 0,5 12-189,-2 36-5688,2 13 5633,18-10 1402,5 14-1397,19-16 871,10 4-865,13-8-2252,27-6 2257,-10-9-3,-8-6 1,1-4 2157,13-11-2143,10-12-18,-15 0 28,-14 1 1,-1-3 28,5-20-243,-9 12 0,0-3 228,-5 4 1,-2 0 28,0 0 0,-1 1 36,7-18 387,-1-6 2831,-13 35-2787,1-15-184,-6 29-319,-1 0 602,-2 13-642,-4 10 5,-4 10 12,-2 16-23,-1 10-10,3 11-12,6-26 0,2 0-70,2 1 0,2 0-307,1 0 0,1 0-41,3-2 1,2-2-653,15 23 589,-3-18-583,17-12 773,-8-25 251,12-8 130,-9-15 78,-3-3 412,-6 1-126,-6 4 195,-7 6 34,-5 8-235,-6 4-207,-7 4-67,-3 4-68,-2 4-39,2 5-22,5 4 17,10 1-1,8 0-16,13-4 0,8-5 17,7-6-6,4-12 16,0-9 35,-5-12 28,-6-7 22,-10-4 22,-11 2 73,-9 3 39,-10 7-17,-7 7-16,-9 8-56,-5 6-57,-5 7-44,-2 10-23,-3 10-27,1 14-18,0 12-27,7 10-12,10 5-22,14-27 0,3 0-309,6 0 1,4 0-323,4-1 1,2-1-580,14 16 1266,3-20 0,0-4 0,-11-6 0,19 6 0</inkml:trace>
  <inkml:trace contextRef="#ctx0" brushRef="#br0" timeOffset="179039">22593 14273 20044,'-6'-1'4134,"1"0"-3664,5 1-599,18-9-139,18 6-152,24-6-225,-24 9 0,0 2 189,-2-1 0,-1 2-1196,21 3-2487,-16 3 4139,-17 2 0,-11-6 0,-7 0 0</inkml:trace>
  <inkml:trace contextRef="#ctx0" brushRef="#br0" timeOffset="179190">22587 14496 24609,'10'13'118,"-1"-1"-244,20-15 0,11-6-3778,1 4 1,2-1 3903,-5 2 0,-1-1 0,-3 1 0,-4 1 0,-6 1 0</inkml:trace>
  <inkml:trace contextRef="#ctx0" brushRef="#br0" timeOffset="200855">24093 14043 23013,'-14'-4'353,"0"24"-345,5 18 1,2 8-7,-1 2 1,-1 1-1413,-1 3 0,-1 1 1267,-1 1 1,-2 2-964,3-12 1,-1 2 0,0-2-382,0 1 0,-1-1 1487,-4 18 0,1-8 0,7-24 0,-2 9 0</inkml:trace>
  <inkml:trace contextRef="#ctx0" brushRef="#br0" timeOffset="202005">23660 14429 15956,'-3'-3'3153,"2"0"-3086,1 3-111,121-31 35,-86 28 1,1-1-469,19-6 1,8-3 0,-6 3 493,-9 6 0,-3 0 8,1-2 0,0-3 186,-4 0 1,-1-3-55,1-2 0,-2-2 330,11-7-134,-10 3 358,-27 10-291,-11 5 888,-6 1-1073,-7 2-77,-3 1 295,-17 6-313,7 3-78,-8 7-23,10 5 23,8 9-51,8-3 6,8 0 11,11-2 5,8-7 23,11 0 79,14-7 55,-8-11-84,-4-6 90,-10-13 0,-11-3-5,-3-9 66,-8-10-111,-9 7-84,-2 2 61,-9 7-17,-1 11-22,-7 0-33,-5 8-18,-3 11-33,-10 15-17,14-1-22,-9 22 45,19-4-37,10-5 0,2 3-148,1 24-317,12-17 1,4-1-1113,15 16-1931,2-23 0,4-4 2201,10 1-1134,10-20 1,1-7 2409,-8-9 89,-4-2 0,-1-3 796,1-19 477,-3-5-455,-16 11 1,0 0 913,15-23 397,-3 0-1573,-14 16 2909,-3 4-2848,-13 18 1899,-1 3-2733,-1 6 493,-1 8-292,-3 19 6,-2 17 5,-4 8-22,0-6 34,-7 4-23,5-23-6,-1 5 79,5-19 432,6-9-326,-1-9-145,4-9 28,6-23-23,2-2 6,10-12 39,0 10 23,16-6-107,-13 21 0,9-3-11,-8 20-17,19 9 12,-12 2 5,15 16-6,-31-2-5,6 27 5,-14-20 1,2 16-23,-9-4 22,-7-3 23,1 0 50,-2-14 6,5-13 157,4-8-191,6-8 6,6-7-22,2-1 27,16-16-28,-12 17 18,20-15 4,-13 14-16,12-2-28,-15 10 12,9 3-18,-16 12-11,7 6-61,-4 9-141,-2 6-336,-3 5-716,-3 2-3843,0 9 1009,-3-12 3257,2 5 0,-6-24 0,1-1 0</inkml:trace>
  <inkml:trace contextRef="#ctx0" brushRef="#br0" timeOffset="202498">25721 14599 24066,'17'24'375,"-7"7"-313,-13 7 94,-10 24-94,2-19-45,-2 9 22,-2 2-17,6-23 1,-3 10-12,5-22 28,4-10 426,1-7-190,0-6-225,-1-9-38,-2-3 44,-5-32-31,4 16 0,2-1-17,-1 1 1,0-2-330,0-12 1,2-2 334,2 13 0,0 0-11,-1 1 0,2-2 13,3-12 1,3 2 17,2 1-131,8-1 1,5 2 96,10 4 0,-6 13 0,1 3-17,19-2 6,1 12 11,-10 8-23,8 14-10,2 22 16,0 12 3,-22-13 0,-3 4-3,-8-3 0,-4 1 17,1 17 0,-25 12 17,-13-27-6,4-11 0,-4-2 0,-2-9 1,-1-3-43,-3-1 0,-1-4-367,0-2 0,0-2-2394,2-4 1,1-1 2791,-17-9 0,21 4 0,15 3 0</inkml:trace>
  <inkml:trace contextRef="#ctx0" brushRef="#br0" timeOffset="202955">26399 14772 18705,'-2'-3'4241,"0"0"-3020,2 3-1490,-19-36-605,14 27-3848,-12-25 4722,21 39 0,-2-1 0,1 0 0</inkml:trace>
  <inkml:trace contextRef="#ctx0" brushRef="#br0" timeOffset="203798">26746 14701 22442,'0'-5'2212,"0"1"-2179,0 4-21,9-3-7,-2 21-5,4 4 11,-7 25 1,-8 0-7,-3-3 12,-6-7 0,0-12 72,-5-3 135,10-15 135,-1 2-123,7-12-136,2-9 7,4-12 16,6-11 34,7-2 0,4-1-79,-4 8 0,2 0-11,7-12 1,1 3-12,12-6-17,-2 14-11,-1 14-28,1 12 0,3 15 0,1 13-6,-3 12-16,-8 7-23,-9 1 34,-11-3 17,-6-4-124,-3-7-224,-1-7-307,0-8-175,1-8 79,7-9-3246,16-15 3913,-3 2 50,15-17 106,-13 9 124,3-4 111,-6 6 102,-6 6 206,-8 7-486,-3 5 3425,-2 3-3482,-1 1-72,1 3 27,6 8-22,1-1 23,27 19-23,-5-13 12,13 7-17,-10-14 27,-1-10 1,0-4-17,0-3 19,6-8 1,-4-3-4,-15-1 62,10-24 68,-17 13 111,-2-15-179,-4 15-5,-5 1 78,-5 12 6,-9-1-135,-5 4 0,-23 5-28,-11 26-11,22-4 0,1 3-6,-3 8 1,4 4 2,5 1 0,4 1-332,3 2 0,2 2 251,4-2 0,3 2-582,3 28-1346,17-5-2352,13-8 4364,21-14 0,-20-16 0,2-10 0</inkml:trace>
  <inkml:trace contextRef="#ctx0" brushRef="#br0" timeOffset="204414">28068 14762 15541,'5'-2'8290,"-1"-1"-7019,-4 3-1187,19-10 17,-27 17-29,7-3-15,-48 27-46,4-3-5,-1-1 16,5-6 51,16-11 84,1-1-23,12-11-16,15-19-85,4 3 35,15-22-7,2 12 40,18-9-39,-5 11-29,4 8-22,-11 11-39,-7 8 45,2 9 17,-3 8-29,12 20 1,-6-1 0,4 9-12,-13-16 0,8 3 1,18-3-6,-11-10 5,16-2-11,-12-20 17,2-12-5,12-13 13,-21-2 0,-1-6-612,-3 0 1,-1-4 608,4-14 1,0-2 11,-6 0 0,-3 1-6,-4 10 0,-2 0-339,0-6 0,-2 3 507,-2-14-70,-6 28 0,-1 1 267,-6-20-281,-2 26-90,-1 6 1130,-4 26-1141,-3 13-5,-7 19 11,3 1 0,5 6 0,2 2 424,2 7-424,5-12 0,1 7 0,1-6 6,7 16-20,0-7 0,4 2-45,1-20 0,1-1-104,1 0 1,-1-1-179,12 21-5247,4-5-4243,-10-31 8396,3 7 0,-12-22 0,-7-2 0</inkml:trace>
  <inkml:trace contextRef="#ctx0" brushRef="#br0" timeOffset="204587">28440 14542 20492,'-3'-4'2935,"0"0"-2843,29-12 1,15 0-87,16 8-230,-12 0 0,7-1 0,-4 4-647,-7 7 0,-1 4-2140,21 4 1,-2 1 3010,-26-4 0,-4 0 0,23 5 0,-25-6 0</inkml:trace>
  <inkml:trace contextRef="#ctx0" brushRef="#br0" timeOffset="206348">17312 10543 3943,'-52'3'991,"1"1"1,-1-1-1,5 0 1,0 0 0,2 0 262,-20 0 0,3 1-1089,14-1 0,4 0 1374,-16 2-1405,33-1 1015,23-1-666,31-1 9,22-2-296,-10 0 0,3 0 980,11 0 0,2 0-1137,-12 0 0,2 0 1,1 0-703,4-1 1,2 1 0,0 0 662,4 0 0,1 0 0,1 0-27,2 0 1,1 0 0,0 0-420,1 0 1,1 0 0,-1 0 331,1 0 0,0 1 0,0 0 33,-2 1 1,0 0 0,-1 1 39,-2 0 0,-1 0 0,-1 1 5,-5 1 1,-1-1 0,-1 2-189,-5-1 1,-1 0 0,-2 1 203,11 1 1,-3 1 202,-12-1 0,-4 1-99,7 3 2192,-33-2-2214,-32-3-23,-11-3 25,-14-2 1,-8 0-180,5-1 0,-5 1 133,0-2 1,-5 0 0,-1 0 7,15 0 1,0 0 0,0 0 0,-2 0 9,-3-1 0,-2 1 1,0-1-1,0 0 23,-3-1 0,0 1 0,-1-1 0,1 1 13,1-1 1,-1 1 0,1-1 0,-3-1 84,5 1 1,-3-1 0,-1 0 0,3 0 0,3 0-31,-11 0 0,5 0 0,0 0-73,10 0 1,-2 0 0,4 0-1,7 1 436,5 1 1,7 0-531,-3 1 324,24 5-284,26 3 12,27 3-10,-8-4 1,6-1-735,14 1 0,6-2 728,-13-1 0,4-1 0,1 0-5,-8 0 1,1-1 0,2 0 0,0 0-12,4 0 0,1 0 1,1 0-1,0-1-18,2 1 0,1-1 1,0 0-1,0 0-59,1 0 1,-1 0-1,0 1 1,0-1 59,-2 0 1,-1 0 0,0 0-1,-1 0 6,-5-1 0,0 1 1,-2-1-1,0 1-688,13-1 1,-2 0 0,-6-1 749,-2 1 0,-5-1 5,-2 0 1,-14 1-20,-26 0-12,-26 0 726,-13 1-723,-20 2 1,-9 0 165,5-1 0,-5 1-169,17 0 1,-3 0 0,-3 0 0,1 0 217,0 0 1,-1 0-1,0 0 1,-1 0-209,-4 1 0,-2 0 1,-1 0-1,0 0-318,9 0 1,-1-1 0,0 2 0,-1-1 0,0 0 323,-1 0 0,-2 1 1,0 0-1,1-1 1,3 1-4,-4 0 0,4-1 0,-1 1 1,-3 0-252,-2 1 1,-4 0 0,0 0 0,1 0 0,6-1 303,-6 2 0,4-1 0,-1 1-28,2-1 1,-3 0 0,1 0-1,8 0 312,-9 1 1,10 0-368,2-1 1143,61-2-1120,23-5 15,7-1 0,10-2 0,0 0 79,-5 1 0,0-1 0,5 0-122,2-1 0,7 0 0,2 0 0,-1 0 1,-5 1 10,-7 0 0,-4 1 1,1 0-1,2 0-13,7-1 0,3 1 0,2-1 0,-2 0 0,-4 1-7,-5 1 1,-4 0 0,0 0 0,1 0-169,10-1 1,2 1 0,0-1 0,-3 0 178,1 1 0,-3-1 0,2 1-10,-7-1 0,1 0 0,-1 0 0,-5 0 16,6-1 1,-4 0 15,15-1 1,-8-1 25,-16 0 1161,-43 3-1178,-37 3-8,1 2 1,-6 1 8,6 1 0,-2-1 0,-4 1 213,-9 2 0,-3-1 0,-2 1-209,9 0 0,-3-1 0,-1 1 1,0 0 24,-5 0 0,-2 1 0,0-1 1,0 1 14,12-2 1,0 1-1,1-1 1,-1 1 0,0-1 69,-12 2 1,-1 0-1,3 0 1,4 0-108,6-1 0,4-1 1,2 1-9,-19 1 1,26-1 1086,51-3-1069,36-3-32,-2-2 1,6-2-174,-10 2 0,3-1 1,3 0 140,1-1 1,4-1 0,1 0-1,-4 1-532,1 0 1,-3 0 0,3 0 414,4-1 0,3 1 0,1-1 0,-4 1-576,-1 0 0,-4 1 1,3 0 722,-1-1 0,4 1 0,-2-1 0,-5 1 0,11-1 0,-5 1 0,-6 0 0,1 0 0</inkml:trace>
  <inkml:trace contextRef="#ctx0" brushRef="#br0" timeOffset="207798">21788 11309 6736,'-5'1'1918,"29"-1"1,18-1-1656,-3 0 0,3-1-1566,17 1 0,5-1 1404,-14 0 0,2 0 0,3 1-587,-5-1 1,2 0 0,2 1-1,0-1 495,4 1 1,0-1 0,2 1 0,2-1-8,-3 1 0,2 0 1,1 0-1,1 0 1,-3 0-230,-2 0 0,-1 1 0,0-1 1,-1 1-1,-2 0 224,2-1 0,-2 1 1,1 0-1,6 0 7,-9 0 0,6 0 0,2 0 0,2 0 0,-3 0 0,-3 1 0,-6-1-353,13 0 0,-8 0 1,7 0 358,-9 0 0,7 0 0,2 0 1,1 0-1,-5 0 0,-9 0 22,1 0 0,-7 0 0,0-1 3,5 0 1,1 1-1,-3-1 325,3-1 0,-5 1-108,5-2 1903,-37 2-2021,-38 1-61,-35 2-42,15-2 0,-4 1 668,8 0 1,-1-1 0,-2 0-698,-7 1 0,-2-1 0,-2-1 258,-6 0 1,-2-1 0,2 1-250,10-1 0,1 1 1,-7-1-376,7 0 1,-8-1 0,-3 0 0,-1 0-1,4 0 1,7 1 449,-9-1 0,8 1 0,-8-1 98,5 1 1,-7 0 0,-3-1 0,-2 0 0,4 1-1,7 0-175,4 1 0,5 0 1,1 1-1,-2-1 255,-7 0 1,-2 1 0,0-1-1,3 0-193,-8 1 1,3 0 0,3 0-7,12 0 1,2 0-1,4 0 302,-2 0 1,5 0-581,0 0 2304,22 1-1962,29 3-39,17-1-40,13 1 950,14-2 1,8-1-983,-25-1 1,0 1 0,4-1-155,4 1 1,5 0-1,2 0 1,0 1 133,0-1 1,1 2 0,1-1-1,0 1-525,-7-1 1,1 1-1,0 1 1,0-1 0,-2 0 506,3 1 0,-2-1 1,1 1-1,3 0-61,3 1 1,5 1-1,1-1 0,-1 1 1,-6-1-299,-6 0 0,-5-1 0,0 0 0,2 0 370,2 1 0,2-1 0,1 1 0,-2-1 0,-6 0 24,1-1 0,-5 0 1,-1 0 135,14-1 0,-8-1-72,-17-1 790,-22-4-931,-54-1 34,4 2 0,-7-1 11,-6 1 0,-6 0 1,2 1 12,14 0 0,2 1 1,-4-1 5,-9 0 1,-5-1 0,-2 1 0,3 0 11,11 0 0,1 1 0,0 0 0,-3-1-2,0 0 0,-2 1 0,-2-1 1,0 0-1,-1 0-248,-1 1 0,-2-1 0,1 1 0,0 0 0,2-1 252,-3 1 1,3 0 0,-1 0 0,-4 0 25,7 0 0,-5 0 0,-1 1 0,1 0 0,2-1 0,7 1 3,-9 1 0,7-1 0,-6 1 44,9-1 1,-6 1 0,-4-1-1,1 1 1,5 0 0,7 0 97,-17 1 1,5-1-117,10 1 0,-1 0 0,13-1 35,15 1-11,69-2-76,-18 0 1,6 0 25,7 0 0,10-1 0,3 1 0,-3-1-37,-5 1 0,-2 0 1,2 0-1,3 0-6,6 0 0,3 0 1,3-1-1,1 1 1,-3 0-3,-4 1 0,0 0 0,-1 0 0,0 0 0,1 0-2,1 1 1,1-1 0,0 1 0,-2-1 0,-1 1-1,1 0 1,-3 0 0,1 1-1,2-1-6,3 1 0,3-1 1,2 1-1,-3-1 0,-4 1-1,-7-1 1,-4-1 0,-1 1 0,4-1 8,1 1 0,3-1 0,0 1 0,-1-1 0,-4 0 272,10 0 1,-6-1 0,-1 0-234,10-1 0,-6-1 34,-19-2 0,-7 0-85,-6-3 1817,-52-7-1805,-4 8 0,-6 2 11,-23-4 0,-3-1-165,5 2 0,-3 0 176,17 2 1,-3 0-1,-3-1 1,-1 1 100,-8-1 0,-2 0 0,-2 1 0,1-1 9,13 2 0,-1 0 0,0 0 1,-1 0-1,0 0-44,-4 0 1,-2 0 0,0 0-1,2 1 1,4 0-146,-11 0 0,5 2 0,4-1 102,-7 1 0,7 0 85,-7 1-136,34 0 12,37 0-29,25 0-30,-1 0 0,5 0-127,14 0 1,5 0-542,2 0 0,6 0 1,-4 0 490,-15 1 0,-2-1 0,3 1-2228,4-1 0,3 1 1,0 0-1,-9 0 1878,-2 0 0,-5 1 1,5 0-1,-7-1 1,-16 0-1</inkml:trace>
  <inkml:trace contextRef="#ctx0" brushRef="#br0" timeOffset="209531">29557 14794 23646,'-7'-20'-594,"1"4"-1736,4 15-4515,0 1 6845,0 0 0,-1 0 0,2 0 0</inkml:trace>
  <inkml:trace contextRef="#ctx0" brushRef="#br0" timeOffset="210372">29908 14573 20895,'0'-3'1513,"1"0"-1328,-1 3-123,22 18-6,-13 8-28,15 8 44,-21 11-21,-3-10 61,-12 21-90,5-24 45,-12 8 118,11-30 6,0 0 408,5-7 0,2-2-302,2-8-118,7-13-73,11-16-22,7-5-28,11-2 12,9 9-51,-11 13 0,-5 8 0,0 4-17,-4 4 16,20 1-4,-22 10-119,10 10-89,-10 6 28,-4 0-348,-8 4-212,-5-5-364,2 5-1271,2 1 1422,-3-10-1244,11 0 1804,-3-13 415,4-3 285,1-7 891,2-10-11,-1 1 156,1-4-672,-11 8 533,-3 2-342,-7 5-247,0 1-650,-2 2-21,1 1 32,3 1 46,7 2-34,21 7 11,3-1 6,15 0-6,-15-5 34,4-3-17,-10-6-11,7-5 100,0-14-61,-14 6 135,0-19-135,-18 20 123,-3-24-129,-5 24 74,-15-16-63,0 20-61,-11-2 6,9 10-12,-5 9 12,4 10-51,-10 27-84,11 6-188,11-15 0,2 0-64,5 13-1125,11 8-4112,20-2 1417,-1-10 3376,17 1 0,-28-32 1,0-2-1</inkml:trace>
  <inkml:trace contextRef="#ctx0" brushRef="#br0" timeOffset="210988">31313 14772 10058,'4'-5'9830,"-1"0"-7131,-3 5-2659,11-27-1,-21 28 22,3-18 7,-27 36-40,-5 2-12,-4 1 29,-1-2 45,3-4 257,8-7 112,12-7-145,11-10-85,13-8-38,11-9-102,3 4 124,25-9-146,-18 17 57,32-6-91,-26 15-10,13 7-7,-12 10-4,-4 12-1,-8 0-22,4 21 27,-8-11-10,9 14-6,-8-18 22,18 8-16,-14-22 16,34 11-16,-17-23 16,19-7 1,-8-16-18,-10-4 9,-5-6 0,-1-5-375,-7 4 0,-1-3 375,12-16 0,0-5-626,-7 1 0,-4 0 643,-5 10 0,-2-2 73,-4 3 1,-1-2 0,-2 3-78,-3 3 0,0 1 99,1-11 0,-1 2 103,-3-1-89,-5 18-100,0 15 553,-1 7-649,-4 11 1421,-7 14-1365,-9 22 0,6-9 0,-1 4-350,-1 9 0,1 2 350,2-8 0,1 2-8,5 1 1,0 3 0,2-3-24,2 0 0,2 0-56,-1 17 1,1-1-359,4-17 1,0-3-760,3 24-1356,4-15-5494,5-19 8054,1-13 0,-3-10 0,-5-4 0</inkml:trace>
  <inkml:trace contextRef="#ctx0" brushRef="#br0" timeOffset="211214">31753 14516 15367,'-4'-4'6094,"1"1"-4217,3 3-1821,21-18-17,19 18-28,-7-6 0,4 1-3,5 9 1,1 4-1,2-3 1,-1 0-40,-1 0 0,-1 0-345,-5-1 1,-2-1-2516,24 5 2891,-17 2 0,-21-5 0,-8 0 0</inkml:trace>
  <inkml:trace contextRef="#ctx0" brushRef="#br0" timeOffset="215205">24789 9714 20408,'6'36'672,"-12"13"-655,-15-9 0,-5 3-1147,2 4 0,0 0 1135,0 1 1,0 0 2,1-1 1,-1 0-103,2-5 1,0-1 115,0-5 1,0-3 178,-1-7 0,0-3-100,-12 7 212,-19-15-150,15-19-34,-15-9-22,10-14-29,5-7 17,3-4-22,7 4-1949,7 7 1943,7 9 450,6 9-545,3 9 253,2 10-214,2 6-5,4 9 22,11 3 3425,16 2-3391,20 3-40,-16-18 1,2 0-375,7-1 0,2-2 388,6 0 1,2-3-465,1-1 0,2-3 464,-1 0 0,0-3 12,-4 1 0,-1-2 2,-7-2 0,-2-1 57,21-3 49,-20-5-94,-17-3-252,-14-3-2253,-5-3-884,-4 6 2734,0 1 0,-1 9 0,1 2 0</inkml:trace>
  <inkml:trace contextRef="#ctx0" brushRef="#br0" timeOffset="216847">25327 9421 15227,'19'-57'2160,"1"0"0,-2 2 0,-3 10-1274,-8 23-477,-1 4-342,-5 12 95,-12 47-100,4-16-3,-3 12 0,-2 4-319,-5 18 302,6-21 0,0 3 6,-3 8 0,0-1-29,3-9 1,1-3-15,1-1 1,1-3 56,-2 8 156,7-22 342,0-3-84,2-13-319,6-13-62,6-11 338,9-14-365,9-10-40,-12 20 0,0-2-17,3-1 0,0-1 11,6-3 1,-1 1-34,9-10-6,11 1 22,-25 29-27,35 8 5,-21 15 12,17 6-85,-15 19 11,-16-11-229,11 23-269,-9-7 146,0-2-592,-3-9 1,0-3 289,6 1 492,9 8 45,-10-25 224,-1-12 5,-5-2 124,3-10 364,-11-4-286,-2 4 270,-3-3 16,-4 9 22,-1 1-78,0 2-320,0 3-128,7 1-6,11-1 1,31-3 4,4-1 6,-19 1 1,0-1 28,10-5-7,-9-2 124,-2-30-84,-15 8-5,3-25-12,-20 19-39,-6 12 45,-11 2-12,-5 11 40,-17 0-56,-1 9-34,1 7 12,-2 13-18,10 10-19,10 1 0,1 3-8,-5 27-12,5 3-67,15 1-100,13-11-230,8 12-309,15-6-376,-7-26 0,3-2-200,25 7 680,-20-18 1,2-5 2,4-10 0,-1-5 546,-4-2 0,0-4 219,13-11 0,-1-3-34,-19 7 0,-2-1 397,19-17 1,-1-2-59,-19 15 0,-1-1-213,6-3 0,-1-1 662,14-19 503,-15 13-582,-6 4-550,-8 10-111,-10 14-230,-3 5 589,-10 15-488,1-3 39,-17 22-28,-9 4-5,-6 2-18,-1-3-5,-3-9 263,-4-10-117,14-4 0,-1-8 262,26-17-234,7-4-96,1-5 18,18-8-85,1 11 0,12-5-5,-5 13-1,0 6 6,-3 12-11,-5 0 23,3 15-18,-3 2-5,6 10 0,12 9-11,-9-14 6,19 6 16,6-19-11,5-4-244,-21-11 1,0-4 271,25-11 5,-14-4-5,-14-3 1,0-5 13,-3-15 0,-3-4-42,3-1 0,-1-3-385,-9 7 0,-1-2 1,-2 1 406,0-10 1,-3 1 13,-1 0 1,-1 1-15,-3 13 0,-1 0 51,-1-8 0,-1 3 67,-1-3 17,0-8 360,-2 30-506,-1 14-34,-3 9 29,-4 16 1253,-1 3-1259,-3 13 0,0 5 5,3-3 1,2 2-532,-4 18 1,2 4 516,5-3 1,4-2 2,0-10 1,4 1-32,9 15 1,4-1-226,-4-24 1,2-2 127,6 12 0,2-3-455,10 2-587,-3-17-582,1-13-3693,8-8 5704,7-12 0,-17 4 0,-4-4 0</inkml:trace>
  <inkml:trace contextRef="#ctx0" brushRef="#br0" timeOffset="217071">27314 9413 15821,'-58'-21'2298,"-1"0"1,7 4-1,14 2-1615,33 9 1,38 2-516,-1 3-555,6-1 1,4 1 487,-4 2 0,1 1-349,10-1 0,2 2 293,-1 0 0,0 0-17,-6 0 0,-2 0 180,-7 0 1,-4-1-237,14 2-151,-19-1-432,-15-1-1170,-15 2 1781,-15 0 0,6-2 0,-4 0 0</inkml:trace>
  <inkml:trace contextRef="#ctx0" brushRef="#br0" timeOffset="218565">28159 9478 17582,'29'-53'1176,"0"0"0,-4 6 1,-5 11-808,-12 21-244,-5 11-52,-2 12 30,-5 13 3,-3 17-1706,-4-1 1,-1 1 1645,-7 18-7,1-11 0,-1-1-177,4-15 0,-1-2 163,-4 5 1,0 1 4,0-6 1,0-2 132,-15 15 195,6-16 101,7-13-134,9-15 3059,7-12-3323,4-5 124,11-31-62,4 3 48,0 11 1,1-2-124,1 2 0,0 1-1,3 0 1,0 2-12,1 4 1,0 1 13,19-13-28,-3 17-27,-2 14 10,-1 16 12,2 14 6,2 15-12,1 15-14,-18-20 0,0 2 6,0 2 0,0 0-169,0-1 0,1 1 160,-1-3 1,0-1 10,16 19 337,-4-11-246,-7-14 55,-5-12-22,-1-17-51,2-13-33,3-15 28,3-16-54,-13 20 1,0-4-39,0-5 1,-1-2 37,2-3 1,-2 0-3,1-1 0,-1 2-3,-2 5 0,0 2 8,4-21 18,-5 21-63,-6 16-151,-2 12-123,-1 10-409,-2 11-694,0 13-3461,-1 15 2649,3 13-712,4 10 680,0-30 1,1 1-670,4 0 1,2-1 2912,11 21 0,-5-22 0,-6-17 0</inkml:trace>
  <inkml:trace contextRef="#ctx0" brushRef="#br0" timeOffset="219755">29198 9599 22800,'-37'-28'190,"-1"1"1,3 4-1,2 11-145,-7 39-5700,3 17 5661,16-14 33,8 15 1437,19-18-1196,27 16-190,-7-19 853,19 3-780,-8-22-68,-8-2 207,25-9-27,-20-16-191,1 1-52,-17-20 13,-14 8-6,-6-10-22,-7 0 16,-12-4-10,4 17-51,-8-2 3195,13 23-3536,-2 0-94,3 13-293,6 8-252,3 9-443,12 7-633,9 2-397,18-2 123,16-6 1075,-10-12 0,3-3 785,-6-1 0,3-2 764,0-4 1,4-2 0,-5-2-882,-5-5 1,-3-1 1137,6 0 1,-6-3 3077,-11-27-2530,-18 21 502,-3-14-559,-11 16-314,-9 0-207,-10 7-56,-22 12-375,14 5 22,-22 17-17,21 7-17,-6 11-22,14-8 34,4 16-1,23-10-16,2 1 3426,24-4-3376,10-21 45,15-2-48,-15-15 1,0-3-43,12-5-151,-13-5 1,-1-3 178,6-18-42,-14 10 1,0-4-15,-1-4 1,-1-4-539,5-17 0,-1-2 541,-3 4 1,0 1-10,-2-1 1,-1 0 45,-1 6 0,-3 3-139,-6 12 0,0 1 205,1-4 1,-1 1 141,1-14-52,-4 17 9,-6 17-300,0 8 1133,-6 14-1077,-5 12 431,-11 38-448,7-14 0,0 2-428,2-6 0,0 1 397,1 4 0,2-2-187,2-6 0,2-1-361,2 9 0,2 1 165,2-3 0,4-2-55,3 1 1,5-5-204,21 0 387,-2-17-482,13-11 107,-3-8 492,18-13 359,-12-5 257,-2-13 739,-21 6-229,-6-5 418,-9 10-53,-6 0-886,-11 8-140,-9 7-106,-8 8-123,4 2 16,2 10 34,12 4-34,9 2 23,13 2 28,14-8-45,-1-7 151,23-5-84,-16-13 1,14-8-24,-14-14-32,-6-13-40,-8 5-6,-11 5 0,-2 1 41,-2-8-3377,-4-13 3348,-8 28 55,-31 1-44,-9 17-17,-17 7-6,2 20-5,21 4-141,14 6 1,3 3 117,2 4 3,4 0 1,4 3 7,11-6 1,3-2-6,3 23-87,12-11 0,6-2-577,-2-18 0,2-2-2601,14 11 0,1-2-6341,14 4 9606,-2-10 0,-33-17 0,-6-4 0</inkml:trace>
  <inkml:trace contextRef="#ctx0" brushRef="#br0" timeOffset="221564">12876 11727 17557,'-22'-5'-805,"0"-2"0,29 11 1</inkml:trace>
  <inkml:trace contextRef="#ctx0" brushRef="#br0" timeOffset="222831">12003 15736 20257,'0'-9'2784,"0"2"-2347,0 7-320,0 0-33,-13 40-59,7-7 1,1 4-865,-3 4 0,0 3 1,0 1 838,1 12 0,0 3-16,1-12 1,0 6-1,0 0 1,0-4-628,1 0 0,0-2 0,-1 1 534,0 9 1,0 2 0,1-1-456,0-8 0,2-1 0,1-2-951,3 16 0,1-3 19,1-4 1,1-3-1351,1-4 1,1-6 2845,2-9 0,-4-20 0,-4-12 0</inkml:trace>
  <inkml:trace contextRef="#ctx0" brushRef="#br0" timeOffset="223899">11682 16696 22049,'1'-35'19,"0"1"1,22-25-26,10 48 1,7 7-531,5-5 1,2-1 529,5-2 1,1 0-423,3-1 1,0-2 429,-1-1 1,-2-2 11,-4 1 0,-2-1 0,-6 0 0,-4 0 17,-7 2 1,-2 1-2416,10-8 2440,-16 10 275,-11 6-135,-9 6 404,-7 10-376,-10 17 474,2-2-636,-8 25 3330,16-23-3381,14 12 6,3-22 100,37-5-22,-7-17-45,-10 0 1,1-5 58,1-9 1,-3-4-4,-6 1 0,-3-1 17,0-6 1,-5-1-7,-3-9 191,-19-14-151,-13 23-73,-5-6 51,-22 12-57,10 17-44,-6-1-11,-6 25-12,17 8-11,-11 22-18,17 7-159,14-22 1,4 1 159,0 1 0,4 1-11,2 1 0,3-1-53,3 0 0,2-1-101,4 0 0,3-3-95,6-3 0,3-4-23,5-3 1,3-4 30,24 2-84,-6-21 0,3-7-277,-14-2 0,-1-4 624,18-8 1,0-5 61,-13 0 0,-5-2-205,-4-1 0,-4-1 314,-5 1 1,-4 1 209,7-22 39,-12 15 268,-9 16-407,-3 11-169,-4 8 813,0 3-963,0 6 672,-3 8-616,-2 13-1,-3 13-22,-3 7-1,-1 5 1,1-2-11,0-2 16,4-11 45,3-13 29,3-13 284,1-11-251,3-10-50,0-3 122,10-24 1,0 3-6,7-18-22,0 8-51,-1 2-50,0 7-11,1 9-57,-1 9-27,3 9 16,4 10 23,3 9 11,-4 4 11,17 27-5,-24-21-40,15 22 12,-25-28-1,3 9 29,-8-14 50,0 2 101,-3-10-118,0-15 11,0 1-10,0-14 10,3 3-11,2-1-11,4 1-22,4 3-6,1 6-11,3 6-1,-4 5-32,12 10-52,-3 7-324,11 11-756,-4 5-1339,0 1-3428,-2-2 5943,-3-7 0,-11-8 0,-4-8 0</inkml:trace>
  <inkml:trace contextRef="#ctx0" brushRef="#br0" timeOffset="224381">13948 16453 25113,'-9'15'56,"3"14"-51,6 3 1,2 4 8,-2 1 0,1 0-381,1 2 0,-2 0 361,-1 1 0,-1-2-2,-2 0 0,-2-1-12,0-4 0,-2-2-19,-6 13 291,1-15-196,8-22 91,-3-12-57,2-15 73,-2-13 22,-1-10-34,2-10-56,2-10-250,3 27 1,1-2 173,3-3 1,1-2-3,1-2 0,1 2-112,0 7 1,2 1 124,5-13 1,2 3 9,7-12-15,-5 19 0,0 1 3,13-9-39,1 10 11,3 10 22,-4 12-59,4 15 1,2 6 3,7 15 177,-5-3 0,0 4-158,-16 1 0,-3 3 127,7 29-101,-15 1 4,-16-13-8,-13-15 1,-8-2-42,-21 6-183,10-11 0,-2-3-34,7-8 1,0-3-4533,-26 1-1565,13-13 6285,17-3 0,15 0 0,9 2 1</inkml:trace>
  <inkml:trace contextRef="#ctx0" brushRef="#br0" timeOffset="224589">14429 16368 22498,'8'3'2553,"-1"0"-2379,-7-3-846,0 0-3719,-29-17 4391,22 13 0,-22-13 0,29 17 0</inkml:trace>
  <inkml:trace contextRef="#ctx0" brushRef="#br0" timeOffset="225601">14652 16564 12397,'0'-9'3884,"6"-34"1,2-6-3465,-1 15-104,3-20 1,0 2 1560,-2 27-1603,-1 3 333,-4 12-736,0 10 398,-1 6-247,6 15 890,3 12-906,6 17-6,-4-5 17,-5-9 0,-2 0-17,0 13 5,-3-15 1,0-1 5,-2 10 17,0-13 129,-1-14 185,0-9-96,0-11-184,1-9 5,1-13 17,4-14 34,5-8 16,4-7 29,4 1-46,3 4-78,2 6-16,2 8-23,4 9-11,4 9-40,16 8 40,-14 10-39,16 12 27,-29 3-173,18 30-532,-12 1 274,1 2-812,-4 2-582,-9-20-1176,4 7-2018,-2-4-1768,0-5 5370,4-7 1440,-1-10 0,-1-6 3977,-1-13-784,-12 2 901,4-7-1853,-9 3-713,5-5-1248,-3 5 95,8-6-156,2 4-57,10-5 23,12-8-55,0 1-52,-2 0-3151,0-4 3236,-19 14 268,7-13 112,-14 12 476,-3-9-599,-3 7-246,-4 1 224,-7 1 3207,0 3-3325,-9-8-95,6 8-113,-2 0 57,4 7-50,-1 4-74,-3 4-5,-6 9-5,0 10-1,3 1 12,2 13-23,8 5 17,3-7-6,10 10-83,14-16 33,-1-5-252,19 1-539,-6-16-833,15-1-2204,-14-6 0,0-1 3884,0-4 0,-2 0 0,16 0 0,-17-3 0</inkml:trace>
  <inkml:trace contextRef="#ctx0" brushRef="#br0" timeOffset="226239">16172 16319 26189,'28'-56'196,"-16"22"-191,-28 53 1,-11 15 5,6-6-11,-1 2 0,-2 3-11,1-10 0,0 0 2,-2 6 1,0-2 19,-27 8-11,34-27 0,-6-2 28,18-14 0,2-15 0,5 1 51,14-34 117,13 1-152,-4 6 96,14 0-100,-21 38-40,6 0 11,-5 13-34,-3 3 35,15 24-18,-13-7 0,4 7 1,3 3 5,6 7-11,8 9-368,4-11 368,-1-13-73,17 0 28,-18-16 0,1-4 25,-6-4 0,0-4 42,11-8 0,-4-4-5,2-11-1634,-17 1 1,-4-3 1688,-1-23-33,-8 15 0,-2-2-363,-1-5 1,-2-2 401,-1-4 0,-1 0 0,-3-3 1,0 2-26,-1 11 0,-2-1 109,-5-8 0,-1 2-50,-4-5-3,1 19 0,0 2 302,-4 2-255,4 14 2780,4 9-2936,1 6 1132,3 6-1132,-3 28 16,2 15-33,-1-7 0,2 2-93,-1-8 1,1 1 101,1 5 0,0 4 1,2-2-494,0 4 0,2-1 325,-1-3 1,1 3-1,1-3-577,3 4 0,1-3-964,1-7 0,0-4-944,8 13 1930,2-15 1,-13-23-1,0-1 1</inkml:trace>
  <inkml:trace contextRef="#ctx0" brushRef="#br0" timeOffset="226455">16568 16105 25119,'33'-33'-852,"18"12"-136,-7 22 0,4 6-2029,4 0 1,-1 1 3016,-5-2 0,-3-1 0,12 3 0,-25-4 0</inkml:trace>
  <inkml:trace contextRef="#ctx0" brushRef="#br0" timeOffset="226689">17412 16262 24547,'-39'-12'362,"0"0"1,1 2-1,15 1-322,24 7-40,5 1-96,34-1-341,13 2-900,-10 1 0,3 2-1991,1 1 1,0 2 2739,-5 1 0,-2 0 0,11 3 0,-24-3 0</inkml:trace>
  <inkml:trace contextRef="#ctx0" brushRef="#br0" timeOffset="226872">17459 16524 23556,'-4'0'2823,"0"0"-2448,4 0-688,84-14-2754,-22 8 1937,-19 1 0,6-1 1,-2 1 1129,9 1 0,-5 1 0,7 1 0,-4-2 0</inkml:trace>
  <inkml:trace contextRef="#ctx0" brushRef="#br0" timeOffset="229572">18759 16199 23411,'-4'-57'168,"-6"27"-112,-7 69-37,5-10 1,0 1-3,-10 25 11,6-10 0,0 2-437,5-15 0,0 0 406,-5 13 1,2-1 13,3-11 0,2-4 202,-4 13-224,4-4 90,7-23 38,-1-1 292,4-15-308,5-12 33,13-24-78,-2 6-28,11-17 101,6-2 19,1 6 1,7-3-433,1 5 1,2 0 309,-11 10 0,2 1 0,-2 4 2,9 0 1,-4 8-18,6 1 11,10 16-22,-31 7 0,19 15-11,-27-2 0,0 11 0,0 3-1,-4 1-8,-1 5 1,-2 0-32,-7-5-86,0-1 0,-2 0-205,0 4-44,0 9 139,3-26 1553,2-12-1295,6-13-16,6-10 16,-1-3 56,14-21-17,-4 6 23,11-14-22,-12 18 145,1 3-140,-17 19-17,1 0-6,-12 17-5,-4 7-22,-2 10 16,1 1 6,2-2 6,9-7 0,1-6 72,24-4-44,6-7-6,24-7-227,3-9 219,-31 3 0,-2-2 52,24-21 7,-11-5 39,-13-6 17,-12 1-74,-9 9 174,-11-13-100,-8 18-29,-7-9-33,-4 18-56,4 10 11,-13 7 187,4 13-221,-13 10-16,5 16-40,4 10 6,10 8 11,10 6-5,11-11-170,9-11 0,4-2-295,14 12-12,-5-15 0,4-2-265,0-9 0,2-5-32,5-3 1,2-4-165,5-4 0,1-5 823,5-4 0,2-5 179,-5-4 1,2-5 0,-3 0 181,4-5 0,-2-2-53,3-3 0,-4-2 504,-17 3 0,-7 2 345,-1-2-270,0-4-341,-18 20-286,-5 8 303,-21 12-331,-4 8-27,-20 14-52,24-12 1,1 2 380,-2 0 1,0 1-393,2 0 1,0 0-12,-22 17 23,6-7 22,7-7 56,7-10 17,9-7-33,7-14-18,7-10 29,8-16 39,6-13 28,7-11 39,6 0 22,3 4 160,-1 14-311,-3 12-22,-3 12-6,0 8-28,0 11-17,4 8 1,4 13 27,4 9-5,3 7-34,2 4-33,5-1 55,-6-12-143,-2-14 1,2-4 114,22 0-224,-14-6 1,1-3 248,-5-4 1,-2-4-6,0-2 1,-1-3 7,-3-3 1,-1-4 27,-3-3 1,-4-3 17,11-15 21,-17 0 1,-3-4-26,-7 9 1,-2-2 8,3-15 0,-1-2 8,-5 4 1,-2 1 2,0 1 1,-1 0-7,-2 3 1,-1 1 8,0 5 0,0 2 92,-5-17-16,0 18-51,2 14-84,2 10-89,1 7 306,-1 12-216,-2 16-24,1 23 1,1-16 0,1 3-67,1 6 0,0 1 47,1 2 0,2 1 3,0 0 0,2 0-95,1-1 0,2 0-253,0-1 1,2-1-482,0-3 0,0-1-1949,2-4 0,1-3 2806,8 16 0,-6-23 0,-6-15 0</inkml:trace>
  <inkml:trace contextRef="#ctx0" brushRef="#br0" timeOffset="229766">20697 16181 23775,'37'-25'-552,"0"0"0,-1 0 0,3-8 0,-1 9-296,3 24 0,1 9-3569,-9-2 1,-2 0 3353,24 4 0,-9-1 0,-21-5 0</inkml:trace>
  <inkml:trace contextRef="#ctx0" brushRef="#br0" timeOffset="230349">21509 16045 16095,'0'-8'6307,"0"1"-4434,0 7-1167,0 0-329,-16 1-338,4 20 157,-16 9-185,5 22 29,-2 5-24,11-27 1,-2 0-9,-2 1 1,-1-1-116,-2 0 0,-1-1 112,-2-2 1,0-2-3048,-22 12 3110,16-17 77,8-16-27,17-18-29,2-14 29,11-19 28,7-12-26,1 18 0,2-1-271,0 6 1,0 2 178,0 0 0,1 2 56,20-16 452,-11 19-519,6 1-40,-4 14 3190,5 16-3167,-12 6-33,11 24 22,-13 8 2,-8-11 1,-1 2 10,3 7 1,-1 1-687,4 14 675,-4-18 1,2-4 493,8 2-485,9-1-3066,8-17 3083,-12-13-190,19-32 190,-25 5 2,-2-3 1,1-3 19,6-25-3,-10 17 1,-1-3 13,-1-4 1,0-2 7,0-10 1,-1 0-42,-5 10 1,-1 3 4,0 3 1,-3 4 27,-3-12 107,-3 25-117,-3 0 2895,1 11-3131,-1 7 390,1 6-642,-1 13 237,2 13-1722,0 20-2833,4 14 3918,0-3 0,1-19 0,-2-17 0</inkml:trace>
  <inkml:trace contextRef="#ctx0" brushRef="#br0" timeOffset="230749">22508 16222 25954,'-43'-23'67,"1"0"0,3 1 0,7 10-67,11 22 45,-18 30-45,14-5-11,8-6 0,2 2-6,6 14 17,9-11-11,9-1 5,8-14 34,21 1-11,1-11 39,10-9-11,-16-6 128,10-21 6,-19-3 1,7-19-102,-16 11 135,-2-22-62,-8 23-78,-1-7 11,-6 14-51,-3 12-105,0 4-141,-1 5 28,5 11-638,0 9-2963,10 16-4420,3 4 8206,5 5 0,-5-18 0,-6-9 0</inkml:trace>
  <inkml:trace contextRef="#ctx0" brushRef="#br0" timeOffset="231565">22831 16238 18336,'3'-4'5343,"-1"1"-3494,-2 3-1065,31-63-515,-29 45-197,8-16 1,-6 4-17,-26 27 3,-10 9 0,-3 3-31,-21 13-296,22-9 1,0 4 270,-2 8 0,4 3 2,-1 13-16,-5 8-11,24 1 11,18-24-6,12 5 17,16-20 5,1-9-5,18-14 23,-2-10 19,-11-3 0,1-5-580,-5 0 0,-1-4 560,6-10 1,-2-3 19,-5-1 0,-3 1-17,-6 7 0,0 0 14,-4 1 1,1-1-1,-4 3-1257,-3 4 0,-2 2 1271,5-11 1,-3 3 102,-7 2-10,-4 16-73,-1 10-118,0 7 6,-1 5 777,-11 21-721,-5 13-23,2-4 1,-1 3 1412,-1 5 1,0 2-1422,-1 5 0,2 1-377,2 1 1,2 1 308,2-2 1,4 0-56,5-4 0,5-2-37,3-6 1,4-3-141,26 17 51,8-20 128,3-19 130,0-19 10,0-11-248,0-10 304,-3-4 74,-7 1 469,-12 10-335,-9 4 789,-11 11-952,-6 2-50,-11 7-22,-12 7 292,-9 8-326,0 6 0,6 4 11,13 1-22,10 0-1,15-4 12,13-5 6,13-6 11,7-11 5,2-13 17,-3-13-22,-5-11 22,-6-7-16,-11 8 111,-6-17-33,-13 20-34,-6-12-33,-8 18 5,-12 9-22,-8 7-17,-9 9 28,-8 13-17,-2 11-11,2 12 22,7 7-27,10 6-23,10 4-354,11 2 265,15-3-415,12-7-857,15-9-4409,12-9 5798,-2-9 0,-14-8 0,-12-4 0</inkml:trace>
  <inkml:trace contextRef="#ctx0" brushRef="#br0" timeOffset="233450">13160 11529 18156,'-3'0'2023,"1"0"-9019,2 0 6996,-18 3 0,14-2 0,-14 2 0</inkml:trace>
  <inkml:trace contextRef="#ctx0" brushRef="#br0" timeOffset="233638">13055 11647 10226,'7'-13'0,"-2"3"0</inkml:trace>
  <inkml:trace contextRef="#ctx0" brushRef="#br0" timeOffset="233805">13140 11626 17339,'-8'-23'0,"2"4"0</inkml:trace>
  <inkml:trace contextRef="#ctx0" brushRef="#br0" timeOffset="233971">13136 11626 16415,'1'-36'3775,"1"8"-3557,-7 18-772,3 5-1804,6-3 2358,11 1 0,-7 2 0,5 1 0</inkml:trace>
  <inkml:trace contextRef="#ctx0" brushRef="#br0" timeOffset="235731">13268 11353 18986,'-23'-5'1602,"5"0"-1278,14-2-117,3-1-139,0 1 27,4-9-78,4 4 11,6-9-12,7 1-16,5-1 17,6-3-11,6 0-1,-5 4 1,13-4-12,-17 10 1,1 0 5,2 1 0,1-1-3,7-3 0,0 0-296,-6 4 1,-1-1 309,2 1 1,0-1-7,0 0 1,1 0-12,2-1 1,0 0 5,3 1 0,-1 0 0,-7 3 0,0 1 11,20-6 0,0 2 3,-12 4 0,1 0-566,17-5 1,3 1 548,-8 2 1,0 1-1,1 0 0,0 0 0,3 0 0,0 0 6,2-1 0,0 1 0,2-1 0,0 0-622,1-1 0,0 0 626,-20 5 1,0-1 0,0 0-3,0 0 1,1 0-1,0 1-7,2-1 0,0-1 1,-2 2-459,9-3 0,1 0 460,2 2 0,3-1 0,-3 1 6,6-2 0,0 1-271,-3 0 0,3 1 0,-1 0 263,-10 1 0,-2 0 0,0 0 4,1 0 0,-1 0 0,0 1-87,0-1 1,0 0-1,-1 0 90,1 0 1,-1 1 0,-2-1-582,9-1 0,0 0 576,-3 1 0,3-1 0,-3 1 8,3-1 1,2 1 21,-4 0 0,3 0 1,-1 1-28,-9 1 1,-1 0 0,0 1-4,1 0 0,0 0 0,-1 0-6,1 1 1,-1 0-1,0-1 8,1 2 0,-1-1 0,0 1-4,-2-1 0,1 1 0,-1 0 2,21-1 0,-1 1 8,-1-1 1,-1 0-9,-1 1 0,-1 0 0,0 0 0,-1 0 3,-1 1 0,-2 0-6,-12 0 0,0 0-14,20 0 0,-1 0 17,-17 1 0,1-1 2,-3 1 0,2-1 0,0 1-5,12-1 0,-1 0 6,3 0 0,0 0 0,2 1 0,-1-1-3,2 0 0,0 1 0,1-1 0,-1 1 8,0 0 0,1 0-8,-1 0 0,0 0 3,0 0 0,0 1 2,0-1 1,1 0-6,0-1 0,1 1 0,-20 0 0,0 0 0,0 0 0,2 0 0,0 0 0,0 1 3,2-1 1,0 1 0,0-1-2,2 1 0,1-1 0,0 1-19,2 0 1,0 0-1,0 0 15,2 0 0,0-1 1,1 1-1,0 1 0,0 0 0,0 0 5,1 0 1,-1 0 0,1 0 0,-1 1 0,-1 0 0,1 0-1,-2 0 1,1 0 0,-1 0 1,-1 0 1,0 0 0,-1-1-6,-1 1 0,0-1 0,-1 1 3,-1-1 1,0 0 0,-1 0 74,0 0 1,0 0 0,0 0-74,0 0 1,1 0 0,-1 0-1,1 0 1,0 0 0,1 0 1,0 0 1,0 0-1,0 0-5,-1 1 0,1-1 0,-1 0 3,-1 1 1,0-1-1,0 1 0,-3 0 1,0 0 0,-1-1-3,18 2 0,-1-1-1,-5 1 1,-1-1 855,-5 0 1,-2 0-854,-7 0 1,-3 0 738,21 1-733,-20-1 1543,-12 0-1554,-5-2 1060,-1 1-1055,-3-1 746,-3 0-746,-8 0 12,-2 0 0,-2 1 16,1 0-21,4-1 10,7 2 17,7 0-33,10 2-6,3 0 22,0 0 1,-5 0-23,-8-2 5,-9 0 6,-5-1-5,-5 0 0,-1-1 27,0 0 29,3 0 0,5 0-3387,13 1 3337,-4-1 16,14 0 33,-10 0 46,3 0-29,-8 0 398,-3 0-146,-10-1 3270,0-2-3472,-4-3-32,-4-4-12,-4-4 22,-15-10 0,-4 0-55,-2-2 78,-5-2 33,3 2-16,-11-9-62,-4-4-45,21 19 0,-1 0 3,0 1 0,-1 0 14,-25-15 6,4 9-3314,3 6 3285,18 10 6,5 2-50,17 7-6,2-1 17,3 1 28,3 5-11,9 9 3403,7 6-3397,5 2-1,13 7-39,4 3 22,-6-6 1,0 3-3,-4-2 0,0 1-3,3 5 0,-1 0 8,-10-4 1,-4-1 8,7 16 16,-7 8 12,-14-9 28,-7 11 17,-12 7-34,-5-13-34,-1-6-22,2-10-61,4-9-1082,-3 4 1143,1-2 0,8-11 0,2-4 0</inkml:trace>
  <inkml:trace contextRef="#ctx0" brushRef="#br0" timeOffset="238556">18603 10780 11883,'-19'-38'781,"-1"0"1,0 0-1,-3-11 1,-1 7 209,-14 6-212,-2 11-455,11 11 1,-3 1-790,-4 1 0,-2 2 627,-5 0 1,-4 3-25,4 2 0,-3 1 1,2 1-81,-5 0 1,0 0-318,0 2 0,-4 1 1,3 0 356,-5 2 0,0 0-35,9 0 1,-3 0-1,1 1 23,0 1 0,1 1 0,-3 2 55,-7 3 1,-3 1 0,4 1-417,-3 1 1,1 2 352,6 1 0,-3 3 1,5 0 30,-1 4 0,1 2-40,9-4 0,-3 2 0,-1 2 4,-7 6 0,-3 3 0,3-1-32,5-3 0,2 1 0,1-1-19,0 0 1,1 0-1,2 1 30,3-2 1,1 0-1,3 2-764,2 0 1,1 2-1,2-1 748,-9 7 1,1 2 22,7-4 1,0 3 0,4-2-66,4 2 1,2 1 57,1 3 1,0 4-1,3-2-30,-1 2 1,3 1 3,4-2 0,1 4 0,3-3 13,4 4 1,5-1-12,1-8 0,2 2 0,3 0-4,1-1 0,4 0 0,3 0-65,11 9 0,5-1 0,-1-3 52,3 3 0,3-2 6,2-5 0,5 1 0,-1-5-4,-9-13 0,-1-3 0,2 0 7,9 7 1,4 0-1,0-1 2,1-3 1,1-1 0,3-2-9,-4-3 0,4-1 0,0-1 0,-4-1-13,0-2 1,-3-1 0,4-1 3,3 0 1,4-1 0,2-1 0,-4-3 1,1-1 0,-1-4 1,4-1-193,-6 0 1,4-1 0,3-1 0,-2 0-1,-3 0 186,-4-1 1,-4 0-1,1-1 1,5-1 2,1-1 1,5-2 0,3 1-1,0-2 1,-5 1 0,-7-1 149,3 0 0,-6-1 0,4 0-148,0-1 1,7-1 0,1 0 0,-1-1 0,-6 1 13,5-3 1,-5 0 0,0 0-2,-6 1 1,1 0-1,1-1 1,-2-2-56,0 0 0,0-2 0,-1-1 0,-2 1 80,3-4 1,-3 1 0,0-3 27,3-2 0,-1-2 0,-5 1-47,-2-2 1,-2-1 886,6-7 1,0-4-840,-1-6 0,-1-3 184,-14 15 0,1-1 0,-1-1-229,3-8 0,0-2 0,-4 3-6,-1-2 0,-2 1 20,1-12 0,-2-1 438,-9 11 1,-2-1-448,2-10 1,-3-4-8,-7 13 0,-2-1 0,-2 1 97,-4-14 1,-4 0-104,1 13 1,-3-2 0,0 4-10,-4-1 0,-1 2 8,-8-12 1,-1 1-3,3 9 0,-2 1-1,-1 3 1,-3-2 0,-1 2-14,-8-9 0,-4 3-9,9 14 0,-3 0 1,1 4 2,-1 3 0,-2 3 0,-14-4 1,-3 3 4,4 6 1,-3 1-361,7 4 1,-3-1-1,-3 2 366,1 2 1,-3 1-1,-1 1 1,3 0-6,1 1 1,3 0 0,-6 1-1,2 1 0,-8 1 1,-1 0-1,3 1 1,7 0-1,7 2 1,5 0 0,-6 1-1,-7-1 0,-9 0 1,-2 1-1,3 0 1,8 0-2,-9 1 1,1 2-1,13-1 0,-8 1 1,-2 1-1,3 0 0,7 0-2,-6 1 0,0 2 3,1 1 0,-8 1 0,-1 1 0,6 0-440,10 1 1,4 0 0,-1 1 436,-8 0 0,-1 1 0,-1 3-4,-7 5 1,-1 4-1,4 0-214,13-5 1,3 0 0,-2 2 212,-2 0 1,-2 3 0,-1 0 0,4 1-4,-5 4 1,4 1 0,2-1 1,-9 8 1,3 1-1,15-7 1,0 3-1,3-1-29,-3 9 0,3 4 31,3-2 0,-1 6 1,3-2 3,5-5 0,3-2 0,0 3-34,0 6 0,1 1 0,2-3 34,3 2 0,2-1 2,3-1 0,2 4 0,0-6-2,1-8 0,2 0 419,1 13 1,2 8 0,3-7-420,4-9 0,6-2-17,6 4 0,5 3 1,7-5-292,10-7 0,7-5 0,3-1-460,-9-7 1,1 0 0,2-1-1,2-3 705,10 2 1,5-3 0,-1-2 0,-7-1 0,7 0 0,-5-3 0,-3-1 0,0-1-1</inkml:trace>
  <inkml:trace contextRef="#ctx0" brushRef="#br0" timeOffset="253918">18829 12119 32767,'-11'-19'-729,"2"5"-2086,9 14 3292,0 0-123,1 2-1623,0 2 425,1 1 29,-1 3-1273,-1-4 2068,0 1 159,0-3-996,0 1-1585,0-2 1,0-1 0</inkml:trace>
  <inkml:trace contextRef="#ctx0" brushRef="#br0" timeOffset="261428">12112 17382 7151,'-4'0'4379,"1"0"-1231,3 0-3232,-16 1 73,12 0 621,0 0-21,29-1 5,30-6-1915,-2 0 0,4-1 1419,-14 0 0,1 0 12,6-1 0,4 0 0,-2-1-414,-9 2 1,-2 0 0,3 0 372,12-2 0,4-1 0,1 1-30,-12 2 0,2-1 0,-1 1 1,-1 0-610,5-1 1,-2 0 0,6 1 595,-6 1 1,5-1 0,2 0 0,0 1 0,-4 0-8,0 0 1,-3 0 0,0 0 0,4 0-12,-5 1 0,2 0 1,2-1-1,1 0 1,-1 1-1,-2-1-3,3 0 1,-2 1 0,0-1-1,0 1 1,0-1-2,-1 1 1,1-1-1,-1 1 1,1-1-1,-1 1-4,-2 0 0,0 0 0,0 0 0,0 0 0,-1 0 4,10-1 0,0 0 1,-2 1-1,-3-1-221,3 1 0,-3-1 1,1 1 202,-4 1 0,3-1 0,-2 0 0,-7 1 14,2 0 0,-2 0 3,11 0 1,6-1 0,-9 0 645,-17 2 1,-3-1-656,12-1 1,-3 1 976,0-2-864,-17 1 2695,-14 3-2510,-8 1 1302,-30 3-1605,-10 3-1361,-13 1 1,-5 1 1368,18-1 1,-2-1-6,-7 2 1,-5 0-1,5 0-477,6-2 0,-1 1 466,-18 2 0,-9 2 1,3-1 14,15-3 0,2 1 1,-4-1-304,-2 2 1,-4 0 0,-1-1 0,2 1 307,6-2 1,1 0-1,0 1 1,-1-1-337,-1 0 0,0 1 0,-1 0 0,1 0 338,-2 0 0,-1 0 0,1 0 0,-1 0-1,-1 1 1,-1 0 0,0 0 0,0 1-8,-1-1 1,0 2 0,-1-1 0,1 0 1,-2 1 0,1 0 0,-1 0 1,0 0-1,0 0 0,1 0 0,-1 0 1,1 0 6,1-1 0,0 1 0,0-1 0,1 1 95,2-2 1,1 0-1,0 0 1,1 0-88,3-2 1,1 0-1,0 0 1,2-1 9,-10 1 0,2-1 0,1-1 6,8-1 0,1-1 0,3 0 420,-3 0 0,2-1-370,-1-1 1,5 0 67,3 0 1669,-5-1-2118,29 0 2274,11 0-1976,11 0 44,16 1-11,3 0 320,11 0 0,5 0-306,-3-1 0,3-2-390,2 1 0,4-1 0,2 0 392,3-2 1,1 0 0,2-1-633,-8 1 1,2-1 0,1 1 0,1-1 602,-7 0 1,2 1 0,0-1-1,0 0 1,1 0-376,4-1 1,1 1 0,0-1-1,1-1 1,0 1 368,2 0 0,0-1 0,1 1 0,0-1 0,0 0-158,1 0 1,0 1 0,0-1 0,0 0 0,0 0 153,-1 0 1,0 0-1,0 1 1,0-1 0,-1 0-123,-1 1 1,-1 0 0,0-1 0,-1 1 0,1 0 121,-4 0 1,0 1-1,0-1 1,-1 1 0,0-1-4,9 0 1,0-1 0,-1 1 0,-1 0-8,-5 1 1,0 0 0,-2 0 0,0 1-21,11-2 1,-1 1 0,-2 0 202,-8 2 1,0-1 0,-4 2-185,15-2 1,-5 0 607,-13 2 0,-4 0-585,15-1 1556,-27 1-1573,-19 3 2634,-23 0-2656,-5 3-48,-16 2 0,-7 1-6,0 0 1,-4 0-183,0 0 1,-6 0 0,0 0 204,-3 0 1,-1 0 0,-2 0 33,9-2 1,-2 1 0,0-1 0,-1 0 27,-4 1 1,-1 0 0,0 0 0,-2 0-403,-2 0 0,-1 1 0,0-1 1,-1 0 420,-1 1 0,-1-1 0,0 1 0,1 0-499,-1 0 0,0 0 0,1 1 0,0-1 490,1 1 1,0 0 0,1 0 0,1 0-5,1 1 0,1 0 1,1 0-1,0 0-213,3 0 0,0 1 0,1-1 1,1 1 194,2 0 0,0 1 0,1-1 1,0 1-4,-11 2 0,1 0 1,1 1 3,4-1 0,1 1 0,2 0 119,3-1 0,2 0 0,1 1-131,-13 4 0,4 1-12,8-3 1,6 0 1047,-11 14-899,45-14-52,32-8 0,12-5-40,-6-3 0,4-4 12,12-1 0,7-2 0,0-2-289,-3-1 0,0-2 0,4 0 265,0 0 1,2-1-1,3 0 1,0-1-219,-7 2 0,0 0 1,2 0-1,0-1 0,0 1 205,3-1 1,2-1 0,-1 1 0,1 0 0,0 0-174,-9 3 1,0-1 0,-1 0 0,1 1-1,0 0 1,0 0 173,8-3 1,1 2 0,-1-1 0,0 0 0,0 1 0,-4 1 0,0 0 0,-1 0 0,0 0 0,-1 1 0,8-3 0,-2 1 1,0 0-1,-2 0 89,-6 1 0,-2 0 1,-1 1-1,-2-1-97,8-1 0,-3-1 0,-2 1 345,12-4 0,-4 0-491,-12 2 0,-3 1-890,-1 0 0,-4 0-1087,9-3 2519,8-4 0,-42 14 0,5-2 1</inkml:trace>
  <inkml:trace contextRef="#ctx0" brushRef="#br0" timeOffset="262811">13150 11873 11137,'-28'-44'1290,"1"-1"0,2 4 1,6 9-603,12 18 1720,3 5-1971,3 3 483,0 4-937,1 0 491,0 7-430,6 10 1673,4 16-1689,1 0 0,1 4-3,-1 0 1,1 1-283,-1 1 0,1 1 279,0 3 1,-1 0-9,-1-6 0,0 1-3,2 7 0,2 1-3,-1-3 1,1-1-4,3 4 1,0-2 2,-3-10 1,-1-1-9,13 24 5,-12-22 96,-1-2 258,-8-16 56,1 5-214,-19-28-139,-5-6 519,-14-14-550,10 5 0,2-2-9,-16-25-483,14 16 1,3-1 482,-3-14-261,11 15 0,1 0 295,0-20 11,5 16 0,-1 0-5,1-8 156,-1-7-83,3 36-96,0-2-39,2 13 787,0 5-764,8 17 572,-2-4-600,11 29 5,-1-1 2,-3-5 1,2 1-6,-3-5 1,0 0-122,3 6 1,0-2 111,10 14 12,-5-14-11,8 7 0,-11-19-62,5 7-61,-12-17-1911,-3-2 57,-5-7 1988,0 0 0,-1-4 0,0 0 0</inkml:trace>
  <inkml:trace contextRef="#ctx0" brushRef="#br0" timeOffset="263818">13150 11952 19731,'-13'-8'633,"-20"18"-387,-13 22-207,3-1-8,15-11 0,1-1 58,-3 2 29,-5 1 89,9-6 157,9-8-28,8-5-118,5-6-4,1-6-7,0-7-95,1 0 230,0-15-101,4 8-57,3-12-27,4 5-39,6-1-62,5 2 17,13-4-62,-8 13 17,15-3-23,-9 15 7,10 1-1,2 8-17,-8 3 12,12 13-6,-15-2 0,12 8 0,-16-7-6,13 5 1,-13-6 16,9 2-11,-15-8 73,-10-4 162,-6-2 101,-5-2-202,-2 0 6,-9-7-112,-5-1-11,-14-5 11,-5 1-6,-4 0-10,6 3 4,-16-1-4,12 5-12,-18-1-12,8 4 7,8 3 5,-18 9 0,18 1-17,-14 10 6,24-7-23,-3 13 12,15-6 11,-5 13-6,9-2 6,4-5-12,1 18 23,6-12-17,-2 12 12,5-19-18,6 3 18,2-14-1,1 2 34,0-10 0,-6-5 17,3-2-11,-4-4 22,4-8 22,2-14-28,0-8-10,2-17-40,-2-1 22,-2 7 0,5-8 29,1 14-1733,1 10 0,2 1 1693,3-5 6,18-5-6,-3 24-11,13 3-6,4 11-5,0 11 11,-9 11 6,-2 5-1,-2 2 1,-4-1 0,-3-3-6,-5-3-17,-6-2-319,-6-2-2504,-5-2 2840,-6-2 0,-2-6 0,-2-3 0</inkml:trace>
  <inkml:trace contextRef="#ctx0" brushRef="#br0" timeOffset="267452">14347 16535 7201,'1'-3'3859,"0"1"-325,-1 2-2974,4-7-375,-3 5-191,2-5-27,-3 7-40,1 0 151,1 2-38,0 0 44,4 6-23,-1 0-22,1 1 63,0 4 15,-3-3 46,1 4-68,-2-4-5,-1-4 240,0-3 975,-1-3-773,3-3-135,2-1-127,1-6-12,2-1-135,-3 1 269,0-5-140,-4 4-28,0-4-17,-1 2-45,-3 1-95,2 3 40,-4 0 72,2 1-67,-1 3-6,0 1-78,2 3-5,0 1-68,-1 3 17,-3 2 28,1 2-50,-5 9 5,6-4 6,-1 4 5,4-4 23,3-3 16,1-2 18,3-3-6,0-2 55,4 0 52,-4-2-40,1 0 196,-3-5-101,-2 0-84,0-2 174,-2-2-151,-3 2-34,0-2-22,-2 2-34,2 3-11,-2 1-101,3 3-6,-3 6 56,1 1 18,-6 15-18,1 13 5,0 2 1,3 4 23,5-19 16,4-2 17,1-12 73,3 0 51,0-11-7,3-7-10,4-8 16,1-8 45,-1-2 45,-4 0 27,-4 2 1,-4 7-67,-6 4-73,-3 4-34,-5 3-67,1 4 5,-7 1-66,7 3-90,-4 0-12,8 0-1321,2 9-3580,4 6 5036,0 5 0,1-6 0,0-6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3T09:38:31.410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11912 3484 18000,'0'-5'4419,"0"0"-4648,0 5 133,-6-27 181,3 47-57,-6-2 0,4 20 0,1 9-583,-3 5 1,0 0 560,0-8 0,0 1-54,-2 10 0,0 2-806,2-4 0,2-1-2258,0-3 1,1-2 3111,3-1 0,2-7 0,1-8 0,3-18 0</inkml:trace>
  <inkml:trace contextRef="#ctx0" brushRef="#br0" timeOffset="759">11897 3366 20274,'47'-6'171,"1"-1"1,5-1 0,2 1-150,5 3 1,3 1-1291,-14 0 1,2-1 0,1 0 1257,6 0 1,2 0 0,1 0-402,-10 1 0,0 0 0,1 0 0,1 0 397,3 1 0,1-1 0,0 1 0,1-1-9,2 0 1,1 0 0,0 0 0,0 0-2,2 0 0,0 0 0,0-1 1,-1 1 17,0-1 0,-1 0 1,1 0-1,1 0 18,-6 1 0,3-1 1,0 1-1,-2-1 1,-4 1-6,-4 0 0,-3 0 0,0 0 0,2 0-2,1 0 1,3 0-1,1 0 1,-2 0 0,-4 0-1,8-1 0,-4 1 1,1-1 1,-5 1 0,1 0 0,1-1 0,-1 0 8,11 0 0,-2-1 0,0 1 3,-7 0 1,-1 0 0,-3 0 20,15-1 0,-5 0-46,-12 1 1,-4 0 465,13-1 1574,-27 2-1344,-16 3 2121,-10 0-2474,-1 0 1176,0 4-1523,-2 4 320,0 13-287,-2 12-5,0 16-14,0-18 0,1 3-386,-2 6 0,0 2 400,-1 6 0,0 2-507,-2 4 1,-1 1 494,-2 2 1,-1-1 0,-1-1 0,-2-1-373,-1-3 0,-1-1 356,-1-4 0,-1-2 8,0-4 0,-3-3 8,-1-4 1,-2-2-238,-3-3 1,-2-3 228,-3-3 0,-4-2-1023,-13 2 1,-1-4 1008,15-5 0,-1-1-31,-20 3 1,-1-2 3,17-6 1,0-1-7,-13 2 0,-3 0-449,12-4 1,-2 0 0,2-1 495,-3 1 0,0-2-1,2 0 1,-2-1-1,1 0-213,-8-1 0,-1 0 224,6 0 1,-3 0-1,-1 0 10,-6 0 0,-1 1 0,-1 0 90,11-1 0,-1 1 1,-1 0-1,0 0-100,-3 1 0,-1-1 0,0 1 0,-1 0 2,-1 0 1,-1 0 0,1 1 0,-1-1-6,1 1 0,0-1 1,1 1-1,-1 0 1,4 0 1,-1 0 0,2-1 0,0 1-13,4 0 0,1-1 0,0 1 0,2-1-163,-11 1 1,1-1 0,2 1-80,5-2 1,2 1 0,0-1-1489,-2-1 1,-1-1 0,5 0-947,-1-1 0,2 0 2683,-6-2 0,9 0 0,26 1 0,5 1 0</inkml:trace>
  <inkml:trace contextRef="#ctx0" brushRef="#br0" timeOffset="1217">12590 3839 22274,'0'-48'769,"-1"-1"0,0 3 0,1 12-6155,0 28 5347,1 1 1364,0 6-1281,2 20 861,-1 10-894,1 10 11,-7 18-83,-6 0-88,3-22 1,-1 3-1183,0 4 1,3-1-2964,6-9 0,4-3 4294,9 24 0,4-35 0,-4-12 0</inkml:trace>
  <inkml:trace contextRef="#ctx0" brushRef="#br0" timeOffset="1476">13237 3425 20806,'0'-6'4117,"0"2"-3938,0 4-84,2 16-67,1 5-17,3 38 0,-4-23 1,0 0-231,0 1 0,0 0 227,-1 11 1,-1 1-65,-3 1 0,0 0-208,1 0 1,1 0-957,-3 4 0,2-2-2348,5-15 0,1-4 3568,4 19 0,0-24 0,-2-14 0</inkml:trace>
  <inkml:trace contextRef="#ctx0" brushRef="#br0" timeOffset="1908">13830 3738 25690,'-10'2'-39,"1"13"-5610,9 32 5649,-1-5 53,-1-5 0,0 0-25,-2 11 498,1-15 0,0-2-504,-2 4 6,3-16 336,0-10 3111,2-9-3318,10-22 1649,2-5-1756,12-24-38,-3 12 16,11-10 11,8 5-22,-8 9-9,-6 14 0,0 3-2,2 6-12,5 1 18,-3 8-57,5 13-34,1 3-5,1 7-1092,4 18-2751,-12-3 3927,9 11 0,-20-21 0,-6-11 0</inkml:trace>
  <inkml:trace contextRef="#ctx0" brushRef="#br0" timeOffset="2817">14514 3822 14852,'-9'0'4840,"2"0"-3609,7 0-363,0 0-4856,100-10 4069,-55 7 1,4 0-50,-5-1 0,5 0 1,1 0-1,-1 1-134,6-2 1,-1 1 0,0 0 127,2-1 0,0 0 1,-1-1-5,1 0 1,-2-1-1,1 0-7,-3 0 0,0-1 0,-1 0-224,-3 0 0,-2-1 1,0 1 233,16-5 0,-3 0 59,-9 0 0,-4-1-533,-9 1 1,-4-1 677,2-5 1638,-18-2-1778,-28 6-27,-14-6 72,-18-1 1014,-15 0-1008,27 11 0,0 2 163,-26-8 747,14 5-904,17 5 3180,14 5-3349,9 1-44,4 1 28,3 3 385,8 5-340,12 8-1,13 11-5,12 9-324,-21-14 1,0 2 317,1 3 0,-1 1-33,-1 1 0,-3 1-241,-3-1 1,-4 1-85,5 27-872,-22-2-3637,-19-2 4873,-8-10 0,5-16 0,7-13 0</inkml:trace>
  <inkml:trace contextRef="#ctx0" brushRef="#br0" timeOffset="3301">16739 3695 17280,'-9'-48'1485,"0"0"1,0 0 0,-4-16 0,-1 6-1086,3 25 1,0 4-4809,-12-17 4548,10 23 1416,-1 9-1606,10 15 883,-2 12-833,-1 16-11,-2 25 11,5-16 0,-1 2-295,1 8 1,0 2 201,1 4 0,1 2-209,0 3 0,1 0-326,1 0 1,2-1-488,2-4 1,2-2-1269,2-6 0,1-2 2969,1-7 1,0-5-1,3 3 1,-4-13-1</inkml:trace>
  <inkml:trace contextRef="#ctx0" brushRef="#br0" timeOffset="3933">16547 3556 19232,'-27'-45'1006,"1"0"1,0 4-1,11 6-938,24 11-57,20 2-3,-2 11 1,6 0 5,11 1 0,4 0-732,-8 4 0,3-1 0,1 1 721,6 0 1,2 0 0,1 0 5,6 0 0,1 0 1,1 0-1,-11 1 1,0 0 0,1 0 0,1-1-485,3 0 1,0 0-1,1 0 1,0-1 462,3-1 1,1 1 0,0-1 0,1-1-5,1 1 1,0-2 0,1 1-1,-1-1 7,-11 2 0,-1 0 0,1-1 0,-1 1 1,1-1-6,10-1 0,1-1 0,-1 0 0,0 0 5,-3 0 1,0 0-1,0 0 1,-1 0-326,-4 0 0,0 1 0,0-1 0,-1 1 341,-4 0 0,0 0 0,-1 0 0,0 1-249,9-3 1,0 0-1,-2 1 249,-6 2 1,-1 0-1,-1 2 32,13-3 1,-3 3 281,-12 2 1,-2 2-294,15 0 1828,-25 3-1828,-19 0 1849,-10 3-1759,-2 2 1556,1 8-1338,-1 4 488,-1 9-493,-6 8-57,-5 13-84,-7 13-490,7-24 1,1 4 338,1 17 1,1 0-32,2-16 0,2 3-1,5-2 0,2 6 0,1 3 0,0 0-684,0 2 1,0 2 0,1-1 0,-1-2 683,1 5 1,0-3-1,-3 2 8,-3-4 1,-2 4-1,-4-5 1,-5-13-1179,-36 3 1146,8-14 0,-2-2 4,11-10 0,-2-3-12,-8-1 1,-4-1 0,3-1 15,6-3 1,-1 1-11,-12 0 1,-7 0-1,3 0-568,-5-1 0,0-1 587,8 0 0,-1-1 0,-4 1 1,7-1 1,-3-1-1,0 1 1,0-1 3,-12 2 1,1-1-1,0 0-5,0-1 0,1 1 0,-2-1 1,11-1 1,0 0-1,-1 0 1,1 0-4,3-1 1,1 0 0,-1 0-1,-2 0 6,1 0 1,-2 0-1,-1 0 1,-1-1 0,-1 1-9,2-1 0,-1 1 0,-2-1 1,1 0-1,1 0 0,4 0-23,-6 0 1,4 0-1,1 0 1,-3-1-301,-3 0 0,-3 0 0,-1 0 0,5-1 0,9 0-179,0 0 0,5-1 506,-22-2 0,10-1 0,32 3 0,7-1 0</inkml:trace>
  <inkml:trace contextRef="#ctx0" brushRef="#br0" timeOffset="4584">17198 3757 23915,'13'-11'50,"1"4"-50,-7 11 45,-1 2 39,-2 0-6,-3-2 163,-3 2 291,-5-2-190,-3 0-34,-5-2 123,0-11-162,4-5-106,3-13-40,6-2 11,10-10-89,3 9-28,9-1-28,-3 15-40,20 0-5,-3 13 6,20 9-12,-3 14 40,-12 4-62,2 13-51,-21 13 85,-16 6-278,-14-19 0,-7 0 308,-12-1 0,-6-2-575,-8 2 0,-2-2 600,7-7 1,-1-2 47,-14 4 1,2-6-756,-6-5 747,24-7 0,2-2 291,-2-11-146,23 0 370,1-2-504,9 1 1051,9-1-1140,11-2-1,23-3-11,-12 3 0,3 1 120,8 0 0,0 0-171,-6 1 1,2 0-530,22 0 1,-1 0-244,2 0-1815,-19 1 0,5-1 0,-6 1 1890,14-4 1,7-1 0,-42 4-1</inkml:trace>
  <inkml:trace contextRef="#ctx0" brushRef="#br0" timeOffset="4808">17993 3439 22195,'-1'-6'2935,"0"2"-1820,1 4-1143,-15-21 33,17 42-16,-6 3 6,17 35-37,-4-13 0,1 3-993,-3 7 0,0 1 122,-1 0 0,1 2-1120,-2 5 0,1-3-2883,-2-19 1,1-5 4300,2 12 0,0-24 1,-5-19-1</inkml:trace>
  <inkml:trace contextRef="#ctx0" brushRef="#br0" timeOffset="5208">18525 3646 20643,'0'-5'4537,"0"0"-3405,0 5-1238,-12-31 106,9 41 0,-8-12 11,14 54-11,0 8 0,-1 1 22,-1 2-16,-1-25 16,-1-3 6,1-27 336,-1-1 90,1-8-169,3-8-240,-1-2 39,13-33-22,3 0-6,-3 10 0,3-1-105,-1 5 0,1 2 183,19-24-44,-3 11-62,-2 11-39,7 10-6,-12 10-22,14 10-23,-11 11-39,10 11-95,2 13-341,1 8-407,-22-19 0,-1 0 944,1 4 0,-2-2 0,3 3 0,-6-3 0</inkml:trace>
  <inkml:trace contextRef="#ctx0" brushRef="#br0" timeOffset="6317">19334 3717 19479,'32'6'1803,"22"-5"-1740,-15-4 1,6-2-1,1-1-1915,-3 0 1,1 0 0,1-1 1864,0 0 0,1 0 1,-1 0 14,0 0 0,0-1 0,-4 1 449,5-3 0,-2 0-360,6-2 1,-1-3 760,-7-4 1,-6-1-621,3-6-34,-11-8 118,-31 9 2986,-11-4-3037,-8-9 252,-15-2-168,7 12 534,4 7-629,13 11 136,9 7-383,1 1-78,3 1 45,4 4 0,2 1 0,12 9-5,10 8 2,6 5 0,3 4-11,-5-5 0,0 3-454,0 2 1,2 2-1,-4-2 457,-5-4 0,-3-1-40,2 9 1,-6 0-112,-13 5-724,-26 17-2127,-13-9-1903,7-22 1,-2-2 3366,-9 4 0,11-11 0,20-12 1</inkml:trace>
  <inkml:trace contextRef="#ctx0" brushRef="#br0" timeOffset="7067">20688 3491 12051,'0'-7'4881,"-9"-33"1,-2-8-3672,0 8-958,-1-8 0,0 1 532,2 16-129,2 15-604,3 5-74,0 6-5,1 24 45,2 12-11,0 10-9,0-8 0,1 3-628,0 10 0,-1 2 566,2 3 1,-1 3-182,0 9 0,1 0-278,3-11 0,1-3 101,-1-12 1,2-1-1065,4 1 0,3-4-5947,11 2 7434,3-4 0,-9-18 0,-8-10 0</inkml:trace>
  <inkml:trace contextRef="#ctx0" brushRef="#br0" timeOffset="7762">20732 3208 17042,'-3'-3'4111,"0"1"-3517,3 2-488,101-52-2872,-45 37 1,3 1 2772,-8-6 0,3-3 1,1 4 1,5 7 0,3 3 1,-3 1-66,-9 1 0,-1 1 0,2-1 57,-2 1 1,3-1-1,1 1 1,0-1-2,3 1 0,0-1 0,0 1 0,1 0 0,0 0 0,2-1 0,-1 1 0,0 0 2,-1 1 1,0-1 0,0 1 0,0-1 1,-3 1 0,1 0 1,-2 0-1,0 0-4,-5 1 0,0 0 0,-1-1 0,1 1 7,1 0 0,0-1 0,-1 1 1,-4 0 8,16-1 1,-2-1 18,-14 2 1,2 0 0,-5-1 472,-6 1 0,-1-1-335,6-1 1,0 0 10,-5-1 1,-2 1 207,23-8 23,-17 3-135,-13 3 2390,-14 3-2597,-6 3 1997,-5 2-2064,-2 0 519,1 5-503,1 2 1,2 7 16,1 5 6,-3 9 78,0 26-338,-2-9 232,0-15 0,0 4 53,0 15 0,1 3-37,0-4 1,1 4-563,1-2 0,-1 4 0,3-1 534,0-5 1,1-1 0,2 1 1,2 0 1,1 1-1,1-1-7,1-1 0,1 0 0,0-1-4,0-2 0,0 0 1,0-1-436,2 16 0,-2-2 413,-6-5 1,-7-3-212,-8-6 0,-8-4 237,-8-5 0,-7-4-14,-13-5 0,-4-5-3,7-4 0,-5-4-535,-9-4 0,-7-3 1,1-1 515,12-1 1,1-2-1,-3 1 17,-3-1 1,-4 0 0,-1 0 0,2 0 21,5-1 0,1 0 0,1-1 0,-2 1-3,0 0 0,0 0 0,-1-1 0,1 1 0,-1-1 0,0 0 0,0 0 0,-1 1 5,0-1 1,-1 0-1,1 0 1,2 0-4,-5 0 0,2 0 0,-4 0 0,6 0 0,-4 0 0,-3 1 1,2-1-1,2 1-286,0 0 0,3-1 0,-1 1 0,-4 0 278,7 0 0,-3 1 1,-2-1-1,0 0 1,0 1-1,3-1-23,-3 1 0,2-1 0,1 1 0,1 0 0,-1 0-320,-8 1 0,-1 0 1,2 0-1,2 0-60,5-1 0,0 1 0,2 0 1,3 0-1742,-6-1 0,2 1 0,5-1 2150,-6 0 0,8-2 0,-3 1 0,31-3 0</inkml:trace>
  <inkml:trace contextRef="#ctx0" brushRef="#br0" timeOffset="8474">21181 3564 12018,'-7'2'5797,"2"0"-3338,5-2 952,0 0-2515,-20-50-666,14 34 117,-14-42-157,20 45-105,5-5-40,5 2-62,11 0-11,9 2 0,11 5-18,7 4 7,4 11 6,-2 7-12,-4 10-22,-9 5-12,-9 3 23,-10 3 28,-12 1 28,-12 0 17,-9-3 11,-7-5 45,-2-8 67,1-8 168,1-5-184,9-5 100,2-4-28,8 0-28,1-2-79,1 1-55,1 1-135,0 2 51,9 3 38,8 7 7,16 8-18,9 9-5,3 7-39,-5 2-11,-11 2 33,-15-2 11,-18-3-16,-17-5-292,-31-6 107,10-10-124,-13-3-2402,-3-10 2761,7-8 0,4 5 0,21-5 0</inkml:trace>
  <inkml:trace contextRef="#ctx0" brushRef="#br0" timeOffset="8751">21866 3143 20268,'0'-4'3473,"0"0"-2084,0 4-1316,-9 28 27,11 22-64,-3-6 1,1 5-970,5 9 1,1 3 934,-1-17 0,0 1 0,-1 0-8,-1 0 1,0 2-1,0-1-45,-1-2 1,0 1-1,0 0-1203,-3 5 1,0 0 0,0-3 637,-1 1 0,1-1-2473,-3 10 0,0-6 2603,1-9 0,1-7 0,1-21 0</inkml:trace>
  <inkml:trace contextRef="#ctx0" brushRef="#br0" timeOffset="9175">22188 3580 23045,'-11'-25'-68,"10"28"68,11 30 1309,5 24-1309,-9-6 0,-1-8 495,-5 10-484,-3-28 252,-1-1-151,0-11 1156,3-8-904,1-8-252,1-1 6,5-13-29,5-9-5,18-29-22,4 3-408,-10 18 0,1 3 374,9-7-3092,15-3 3075,-25 25-1356,26-5 1345,-21 18 0,14 8-6,-15 5 363,8 16-424,-9 4-280,10 21-644,-11-3-127,-3 7 1118,-10-16 0,-6-15 0,-3-11 0</inkml:trace>
  <inkml:trace contextRef="#ctx0" brushRef="#br0" timeOffset="10227">23156 3689 7845,'-9'1'4915,"-29"3"0,-3 0-2518,16-2-2193,-15 2 1,6-1 103,28-3 258,6 0 78,11 0-156,18 0-248,28-3-1827,0 0 1,3-2 1611,-14 2 0,0-1-5,4 0 1,4-1 0,-2 0-431,4 0 1,0-1 420,-9 1 0,1 0 1,-1-1 6,-2 0 1,-1 0 0,-1-1 48,14-3 0,-3-2 62,-10 1 0,-5-2 145,17-15-33,-24-3-28,-17-4-51,-15-6-16,-13-4-62,-2 6 123,-16-2 3208,-2 10-3112,3 5 1176,3 5-1373,16 14-89,8 4-51,2 3 1,5 4 38,8 6 7,11 10-7,12 11 6,10 11-14,-21-18 1,0 2-241,0 1 1,-1 2 214,-5 0 0,-2 2-68,-3-1 1,-5 0-586,-6 29-1274,-16-3-7876,-9-6 9198,2-18 1,6-12-1,11-15 1</inkml:trace>
  <inkml:trace contextRef="#ctx0" brushRef="#br0" timeOffset="12968">24668 3163 20873,'-7'-41'965,"-1"1"0,3 1 1,-1 15-1414,4 23 258,1 6 100,0 17 210,0 10 1,0 5-1016,-1 22 917,-1 0 1,0 7-23,1-22 0,0 1 0,0-2-488,-1 12 0,1 1 140,0-5 1,0 3 0,2-5-1754,3-4 1,2-1 1542,2 11 1,1-3-1,2 5 1,1-15 0</inkml:trace>
  <inkml:trace contextRef="#ctx0" brushRef="#br0" timeOffset="13791">24681 3178 20476,'8'-45'360,"0"-1"0,12 2 0,10 9-366,9 22 1,9 7-1875,7-4 1,7-1 0,-3 1 1881,-15 2 0,-1 0 0,5 1-10,0-1 0,5 0 0,3-1 0,0 1 1,-2 0-245,4 0 0,-1 0 0,0 1 1,1-1 236,-3 2 0,0-1 1,2 0-1,0 0 1,-1 1-4,0 0 0,-1 0 0,0 1 0,0 0 0,0 0 4,-3 1 1,1 0 0,-1 1-1,-1-1 1,-2 1-111,4-1 0,-2 1 1,-1-1-1,-1 1 118,13-1 1,-2 1-1,-3-1 6,-12 0 0,-1 1 0,-4-1-108,1 0 1,-2 0 104,4-1 0,0 1 1488,19-3-1479,-19 4 10,-20 2 2042,-10 1-2007,-12 1 78,-1 4-62,0 0 3352,2 10-3178,3-4 573,0 4-445,7-2 29,0-4-28,6 0 218,1-2-152,-6-3-217,-4-2 167,-6-2 1037,-3 1-1507,0 1 45,-1-1-6,-1 7 45,-3 6 17,-3 14 0,-1 2 0,0 4-9,-3 15 0,2 4-257,-1 7 1,2 5 240,7-4 1,2 4 0,2-5-1000,1 1 0,5-1 1003,3-3 0,4 4 1,1-2-20,0-8 1,2-3 0,-2-1-9,5 12 0,-2 0-33,-5-9 1,-1 3 0,-7-6-445,-12-6 1,-7-4 456,-8 9 1,-9-4 41,-12-6 1,-8-7 2,11-11 1,-2-3-1,-3-2-26,-15-2 1,-3-2-1,3-1-386,15-3 0,2 0 1,-2-2 390,-2-1 0,-3-2 0,0 0 0,3-1-7,0-1 1,4-1 0,-3-1-12,-11-1 0,-2 0 0,0-1 7,1 0 1,-1-2 0,-2 1-420,3 0 1,-2 1-1,-1-1 1,4 1 448,1-1 1,3 1-1,-5 0 8,10 2 0,-5-1 0,-1 1 0,0-1 0,4 2-96,-15-1 1,2 1 0,-1 0 96,4 1 1,-2 0-1,0 0 1,0 1-9,3-1 0,0 1 0,1 0 0,1 1-54,5 0 1,2 0 0,0 0 0,2-1-1274,-8 0 1,2 0-1,5 0 1334,2-2 0,5 1 0,-10-3 0,43 1 0</inkml:trace>
  <inkml:trace contextRef="#ctx0" brushRef="#br0" timeOffset="14535">25428 3434 17456,'9'1'5137,"-2"-1"-4717,-7 0 1411,0 0-1405,1-14-246,-1 11-85,0-12 101,-2 15-84,-2 0-146,-14-1 34,-23-3 23,-10-2 2,19 2 0,0-2 25,-15-5 29,8-1-29,18 4 1,9 3-46,10 4-134,2 1 85,0 5 66,2 6-22,0 11 0,2 9 0,-2-3 0,0 11 22,-2-5-33,1 16 22,-2-11 17,-1 0-16,0-22-7,0-3 40,1-9 78,1-2 852,0-1-774,3-8-94,5-7-74,5-5-16,8-5-17,6 2-6,8 4-5,-5 5-12,2 10 1,0 3-6,-1 3 8,3 4 1,1 3-14,2 12-12,6 9-11,-9 4-23,-14 0 23,-13 0-16,-19 0-91,-13-2-296,-17-3 5,4-10-3020,6-12 0,1-2-431,0-1 3423,-16-5 0,36-2 1,1-2-1</inkml:trace>
  <inkml:trace contextRef="#ctx0" brushRef="#br0" timeOffset="14934">25949 3058 24155,'3'-43'640,"0"1"1,-1 2 0,0 13-720,-2 24-77,0 8 139,0 13 67,0 24-33,1-7 0,0 4-606,1 13 0,0 4 594,0-12 1,1 2-1,-1 1-629,2 4 0,-1 0 0,2 1 611,-1 1 0,2 0 0,0-1-204,1-1 0,1 0 0,0-2-651,2 7 0,1-2 868,0-10 0,2-1 0,-3-6 0,2 5 0,6 14 0</inkml:trace>
  <inkml:trace contextRef="#ctx0" brushRef="#br0" timeOffset="15366">26310 3421 23971,'0'44'61,"1"-1"1,-1-1-1,0-4-5,-2 14-5,-2-8-1,1-13 191,0-11-23,2-10 550,1-6-73,0-7-359,3-7-152,2-11-49,6-16-18,4-12-5,3-6 23,4 3-51,1 8-67,1 11 5,0 10-28,5 7-16,13 11 39,-10 6-68,19 15-16,-18 9-106,9 11-488,-8 10-302,-10-9 963,-15-6 0,-3-1 0,-2-9 0,-2 15 0</inkml:trace>
  <inkml:trace contextRef="#ctx0" brushRef="#br0" timeOffset="15983">27077 3546 14829,'-10'0'7288,"2"1"-6358,8-1-208,0 0-526,87-31-1091,-49 23 1,3 0 929,10-5 1,6-2 0,-2 2-16,-9 6 1,-1 3-1,0 0-7,0-1 0,1 1 1,-1-1-5,-2 2 0,0-1 1,-1 1-16,14-2 0,-3 0 176,-10 1 1,-4-1 244,12-5-62,-27-2-253,-25-6-43,-20-8 5,-17-7 22,-11-1 61,0 4 91,7 6 1500,12 7-1484,11 5 226,11 5-371,4 4-96,4 2-56,0 1 6,7 0 39,12 7-11,17 7-15,-3 4 1,2 2-529,16 11 540,-19-11 0,-2 3-14,-5 2 0,-4 1-56,7 20-146,-11-13 1,-4 1-342,-16 21-1771,-15-2 2342,-16-1 0,13-25 0,1-5 0</inkml:trace>
  <inkml:trace contextRef="#ctx0" brushRef="#br0" timeOffset="16651">28465 3445 19518,'0'-8'2150,"2"-27"1,2-8-935,6 0-1051,-6 1 0,2 0 384,4 10-157,-7 22-212,0 1-270,-3 7 51,2 15 33,2 10 17,3 35-5,-1-14-1,-4 1 1,0-1-6,-1-3-3,0-3 1,-2-1 7,-1 2 18,0-3 128,-1-16 185,2-13 168,0-11-381,0-8-84,1-4 40,-2-18 10,3-3 1,4-12-17,7-2-17,7 4-3420,12-2 3369,-7 18 6,17-4 23,-18 22-48,8 3 0,2 2-8,9 6-6,16 1-51,-16 15-5,-11 8-101,5 11-352,-5 6-3664,2 12-1854,-12-17 6055,4 6 0,-17-30 0,1 0 0</inkml:trace>
  <inkml:trace contextRef="#ctx0" brushRef="#br0" timeOffset="17017">29419 3296 20347,'0'-3'4144,"0"1"-2799,0 2-1339,-20 6-6,6 16 33,-14 10-55,16 25 22,14-11 0,11 3 11,5-23 17,11-6 45,9-12-28,-6-4 218,26-19 34,-24-7-6,13-17-78,-16-7-62,-6-6-78,-9 8 83,-2-17-83,-10 28-34,0-10-39,-4 24 6,0 7-241,0 8-241,0 1 151,0 3-1876,6 14 263,-1-2 1938,10 25 0,-9-25 0,3 9 0</inkml:trace>
  <inkml:trace contextRef="#ctx0" brushRef="#br0" timeOffset="17625">29938 3599 26222,'39'-40'250,"-1"0"0,-2 1 1,-5 0-167,-16 8 0,-3-1-581,1-4 1,-2-3 507,0-3 0,-1-1-1800,0-4 1,-2 1 1799,-1 10 0,0-1 56,1-12 0,-1 1 877,0-5-857,-2 19 0,-1 3-3,-1 4 11,-2 13 285,-1 11-480,0 2 3402,-2 5-3318,-8 29 21,-4 14 0,4-6 1,0 2-229,1-9 0,2 2 214,0 21 1,3 0-381,6-17 1,4-1 385,1 16 0,5-1 3,5-15 0,4-4-14,1-3 0,4-4-59,-1-6 0,2-3 85,26 4 4,-1-17 7,3-18 2,-26 0 0,-1-4-213,3-7 1,-3-3 198,-4 3 0,-2-3 0,-1-8 0,1-5 1,-3 0-12,1-9 0,-1-1-56,-3 11 0,-1-1 1,-1-2 77,-1-7 1,-2-1-1,-3 3 31,-3 2 1,-1 1-26,1-9 0,-4 2 417,-7 11 0,-2 7-288,-5 1 23,-5-2-180,10 23 124,4 7-124,1 6 0,-2 12-12,-4 20 6,4-6 1,0 4-255,1 12 0,0 4 260,0 10 0,2 4-174,2-18 1,0 2-1,0 0 146,1 1 0,1 0 0,-1 0-67,1-1 0,-1 0 0,0-2-292,-2 20 1,0-3-15,-1-15 1,-1-1 400,-2-2 0,-1 3 0,0-8 0,-1 3 0,2-5 0,0 0 0</inkml:trace>
  <inkml:trace contextRef="#ctx0" brushRef="#br0" timeOffset="20633">13450 1985 13866,'0'-5'5539,"0"1"-3839,0 4-504,-29-61-707,8 42-292,-7-15 1,-4 5 44,-13 34 246,-3 4-136,19 5 0,0 4-26,2 0 0,1 2-384,-8 6 1,1 2 271,2 0 1,1 1 64,4-1 0,2 0 200,-11 22-140,14-8-419,11-11 8,14-10-232,11-11 170,17-12 369,18-16-28,-17 3 0,2-4 78,0-4 0,3-5 0,-3 0 88,4-6 0,-2-5-152,-4-2 1,-1-5-1,-6 2-541,-7-5 1,-5 1 490,-1-1 0,-4 1-26,-4 3 1,-3 2-370,0 11 0,-2 0 7,1-4 1,-1 0-407,-2-24 32,-1 10 0,0 20 126,0 6 36,1 19 496,0 1-514,-1 13 1349,0 13-856,-1 6 1,-3 29-458,0 6 436,1-20 0,0 2-1,1 1 1,0 2-9,1 7 1,2 1 9,3-11 0,1-3-66,1-2 0,1-3-19,18 17-177,5-22-9,0-13 0,1-4 109,15 3-92,-2-14 0,1-6 474,-4-7-37,-4-1 1,-1-4 466,0-13-5,0-10 168,-15-13-208,-11 9-361,-6 2 33,-5 10-195,0 14 429,-3-1-1243,3 9 84,1 2 181,3 8 416,1 5 32,5 8-283,11 11-91,-2-6 257,26 11 448,-20-20-3022,35 4 3587,-30-14-12,23-9 591,-15-15 578,-3-5-157,-5-1-819,-11-4-1084,-9 7 0,-3-14 0,-6 9 0,-5 1-244,-3 12 488,2 9-510,-3 3-569,1 6 1106,-5 8 559,-9 19-830,3 8 0,1 5 0,7 8 0,10-6 0,7-12 0,4 1 0,14 18 0,-2-23 0,5-5 0,5-6 0,2-5-446,24 4 302,-13-10 1,4-5-289,6-9 0,0-3 794,2-1 0,-2-1 74,-1-3 1,-3-4-437,-5-9 0,-6-1 0,-4-4 0,-5-9 0,-3-2 0,-11 1 0,-2-13 0,-2-2 0,-4 5 0,-3-7 0,-2 0 0,-2 12 0,-1 8 0,-1 1 0,-4-2-867,1 7 682,1 11-672,1 18 36,2 6 487,-2 21 84,-1 12 15,-1 29 96,0-4 50,1-1 0,-1 5-439,2-15 1,0 1 468,0-1 1,0 4-1,1-2-20,0 11 1,3-2-285,3-3 0,5-1-232,2-6 0,6-3-313,5-6 1,4-5-416,3-7 1,3-5-1519,1-6 0,0-4-2020,17-2 4180,-4-14 0,-29 1 0,-2-2 0</inkml:trace>
  <inkml:trace contextRef="#ctx0" brushRef="#br0" timeOffset="21217">14781 1827 32767,'-43'-20'-2043,"18"9"1598,62 25 354,8 0 127,4-2 133,8-7-323,-10-3 480,0-4 188,-9-5 0,0-4 660,5-7-1174,-13 6 0,-2-1 0,2-10 0,-15 6 0,-2-6 0,-8 3 0,-5 0 0,-6 3 0,-3 3 0,-5 6 0,-2 4 0,-1 2 0,-3 7 0,-1 3 0,0 7 0,2 4 0,3 0 0,4-1 0,3-2 0,1-4 0,4-2 0,2-5 0,1-2 0,1-3 0,2-3 0,2 1 0,4-3 0,2 1 0,3 1 0,0 0-3029,0 1 3356,-2 0 0,-5 0 0,-2 2 0</inkml:trace>
  <inkml:trace contextRef="#ctx0" brushRef="#br0" timeOffset="22110">14624 2064 16905,'-10'7'9761,"2"-1"-7473,8-6 561,0 0-2571,12-18 307,-3 5-484,12-17-101,-7 8 0,1-4 0,1-6 0,-1-7 0,-2-7 0,0-7 0,-4-7 0,-6 27 0,-1-1 0,0-4 0,-1 0 0,-1-2 0,0 1 0,-1-1 0,1 1-259,-1 3 1,-1 1-387,-2-23 7,-2 14-77,-2 15 70,0 11 139,1 11-3,2 4 169,-3 7 1091,-6 11-841,-8 17 102,-9 17 64,15-16 0,1 3-299,0 5 0,3 3 405,3 3 0,1 3-489,3 2 0,2 2 315,3-1 1,4 1-362,5 9 0,2-3 206,-2-19 1,1-2-105,8 11 1,2-3-1091,13 2 287,-13-22 0,3-1-4035,24 10 5091,8-18 0,-25-10 1,-1-9-1</inkml:trace>
  <inkml:trace contextRef="#ctx0" brushRef="#br0" timeOffset="22841">14728 2023 30903,'-7'2'1864,"8"-14"-2491,9-10 564,4-6-3467,7-22 3825,-8 20 208,0-6 0,1-3-374,-2-16-171,-4 23 1,-1-1-266,-3-5 0,-2 1 326,-1 3 1,0-1-1311,-4-19 1,-1 0 930,2 17 1,-1 1-2,-4-10 1,-2 3-340,-6-2-121,0 9 9,2 13 159,6 17 2456,-2 10-1658,-18 21 25,-5 13-271,9-6 1,1 2 299,-10 20-35,14-14 0,3 2-21,6-5 0,2 1 5,-2 10 0,4 5-130,5-10 0,2 1 1,2-2-240,-1 2 0,3 0-19,7 16 0,4-3-54,-3-22 1,4-3-636,13 15 0,2-1 78,-10-16 0,3-2 822,27 9 1,-2-6 0,-20-13 0,26 3 0</inkml:trace>
  <inkml:trace contextRef="#ctx0" brushRef="#br0" timeOffset="23643">15160 1789 18958,'-8'1'8703,"1"-1"-7078,7 0 542,0 0-1911,-16 1 230,11 0 86,-11 0-572,17 0 0,3 1 0,1 0 0,11 1 0,-5-1 0,22-4 0,-9-5 0,12-7 0,-10-3 0,-3-3 0,-8-2 0,-5-3 0,-6-1 0,-4-1 0,-3 7 0,-9-6 0,-3 13 0,-9-4-437,-1 11 175,-5 7 771,-2 8-319,-1 10-190,1 10 0,4 8 0,5 5 0,8 4 0,7 2 0,7-9 0,11 7 0,22-1 0,10-3-556,-11-20 0,2-3-743,0-7 0,1-4-1789,2-2 1,0-2 3220,26-2 0,-24-3 0,-17 0 0</inkml:trace>
  <inkml:trace contextRef="#ctx0" brushRef="#br0" timeOffset="24183">15589 1863 18018,'-2'5'6953,"1"-2"-1079,1-3-4809,0 21-1484,8-25 1695,7 9-1276,12-32 0,5-6 0,1-7 0,-3-7 0,-5-9 0,-14 24 0,-2-2 0,-1-2 0,-1-2 0,-3-2 0,-1 0 0,-1-1 0,-2 2 0,-2 1 0,-2 1-5,-6-23-1311,-1 17 71,0 16 322,4 15 207,3 7 258,1 10 237,-1 14-34,0 18 48,-1 24 129,3-22 0,1 2-239,2 7 0,2 1 383,1 5 1,2 0-32,3 4 1,2-1-229,1 0 0,3 1-366,0-4 1,1 0-636,0-4 0,1-3-1136,0-6 0,0-4 2337,0-7 0,-1-4 1,3 2-1,-5-15 1</inkml:trace>
  <inkml:trace contextRef="#ctx0" brushRef="#br0" timeOffset="24713">15710 1721 31458,'37'-18'436,"0"1"0,2 0 1,-1 3-437,0 9 0,0 3-560,-1-3 0,0 0 407,-3 0 1,-1 0 120,23-4-90,-15 1 130,-13 4-115,-14 1-302,-8 5-40,-9 7 551,-5 9-258,-5 10 261,-2 5 109,5 0-136,3-3 19,11-4-356,7-7 144,12-6 692,9-6 293,10-10 71,3-8-859,0-9-1103,-5-15 1941,-17 9-819,-7-15-101,-21 12 0,-7-8 0,-11 5-572,-4 8-602,-4 8 2920,2 8-1746,2 5-185,3 8 370,3 6-185,-1 12 0,-1 12 0,1 12 0,7 10 0,8 5 0,9-28 0,5 0 0,4-2 0,5-1 0,5-2 0,6-3-1040,4-3 1,5-5-3271,5-4 1,2-4 4336,-3-4 1,-2-2 0,14-3-1,-22-3 1</inkml:trace>
  <inkml:trace contextRef="#ctx0" brushRef="#br0" timeOffset="25726">16989 1349 29355,'-5'-54'261,"1"-1"0,0 4 0,-1 15-1516,0 32 536,0 5 1270,-6 17-4742,-7 22 4176,5-8 0,0 4 3,-1 10 1,1 3-866,1 8 1,1 2 902,6-17 0,1 1 0,1 0-215,3 1 0,1 0 1,2-1 156,6 20 1,5-3-450,8-2 0,6-4-666,8-3 0,6-5-1848,-7-17 1,2-2-1,1-3 2986,18 8 1,-3-6-1,-14-8 1,-3-3-1,8-1 1</inkml:trace>
  <inkml:trace contextRef="#ctx0" brushRef="#br0" timeOffset="27050">17551 1602 11665,'-2'-4'7814,"0"1"-6907,2 3-756,12-70-78,7 43-48,-4-14 0,4 3-8,20 24-45,-3 8 6,-3 11 10,-7 12 29,-6 14 28,-9 12-6,-6 7-11,-13 5 6,-6-2 72,-8-8 101,-6-7 113,-1-10 189,0-6 192,3-9-40,4-6-168,5-9-124,5-4-89,3-6-86,4-3-114,2 0 29,8-1 188,6 4 189,11 2 178,11 4-95,9 4-82,10 10-106,5 7-219,-27-4 0,-1 2 205,24 15-264,-9 1-237,-16 0-326,-13 0-173,-16-1 243,-14-3 142,-12-2-252,-12-7-1067,-4-6-3869,-2-4 4697,9-6 1,14 0 0,11-1 0</inkml:trace>
  <inkml:trace contextRef="#ctx0" brushRef="#br0" timeOffset="27349">17911 1141 27956,'-3'-4'639,"1"1"-1573,2 3 762,51-46 166,-11 48 11,14-10 0,5 7-76,-16 26 1,-3 7-322,3-2 1,-1 3-21,-7 2 0,-1 5 0,-5-3 43,-6-5 1,-2 1 372,3 8 1,1 5-1,-6-2-208,-7 1 0,-6 0 31,-5-2 0,-4 4 0,-1-3-65,-2 1 1,-4-2-379,-5-4 0,-6 0 1,-1-3 665,-12 0 0,-1-4 0,12-7 0,1-3 1,-26 16-1</inkml:trace>
  <inkml:trace contextRef="#ctx0" brushRef="#br0" timeOffset="47888">4478 1953 16361,'-11'2'9188,"2"-1"-5130,9-1-2534,0 0-1327,-11 1 120,12-2 543,6-2-598,17-1-1272,10 1 1,3-1 1359,2 2-194,-1 0 1,0 2 348,6 0-64,19 0-282,-27 0 0,1 0-408,25 1 79,-21-1 1,3 0 99,5-1 1,1 0 4,2 0 1,0 0 47,9 0 0,-1-1 27,-12 1 0,-2 0 26,-1 0 0,-1 0-8,-11 1 0,1-1 27,16 0 1,0 1-2,-13-1 1,0 0-18,18 0 1,1-1-13,-8 1 0,-1-1 14,1 0 1,-2-1 10,-10 2 0,1-1 21,15-1 1,0-1 11,-16 2 1,-1 0-84,7 0 0,1 1 0,-7-1 0,0 1 0,-1 1 0,0-1 0,2 1 0,0 0 0,5-1 0,-1 1 0,-4 0 0,-2-1 0,4 0 0,0 0 0,2-1 0,3 0 0,2 1 0,5-1 0,-5 1 0,-6 0 0,-1 0 0,25-1 0,-3 1 0,-9 1 0,-9 0 0,3-1 0,-22 1 0,4 0 0,-7 0 0,-5 0 0,-4 0 0,-4 0 0,-2 0 0,-1 0 0,-1 0 0,0 0 0,0 0 0,1 1 0,3 1-9416,2-1 9377,-2 0 0,-3-1 0,-3 0 0</inkml:trace>
  <inkml:trace contextRef="#ctx0" brushRef="#br0" timeOffset="49509">17669 2223 7950,'-8'1'2451,"2"-1"-638,6 0 1968,0 0-2555,57-13-470,-25 7-510,3-2 1,0 0 164,1 2 385,-9 1 9,-4 2-52,-4 1-368,-15 2-177,-3 0-227,-9 0 2,-5 1 67,-14 3-44,-1 2 31,-7 2 16,11-3 33,-3 3 447,4-2 157,-11 4-74,14-5-58,-2 1-31,18-4-99,2-2 87,2 2-711,21-3 67,-5 0 61,29-3-20,-16 0 153,21-4 303,-4-1 98,-5 0 102,-7 0 1526,-22 5-1637,-7 2 356,-3 2-848,-9 0-161,-1 0-37,-9 0-392,2 0-80,4 0-1036,4 0-4158,10 1 5812,3 1 1,-3-1-1,-1-2 1</inkml:trace>
  <inkml:trace contextRef="#ctx0" brushRef="#br0" timeOffset="51267">9013 1890 26119,'-54'6'1162,"0"-1"0,0 1 0,6 0 1,1-1-1,14-2-325,19-2-837,8-1 0,7 0 0,10 0 0,0-1 0,23 0 0,10-1 0,-11 1 0,2-1 0,8-1 0,3 1 0,5-2 0,4 0 0,5 0 0,3 0 0,-17 2 0,1-1 0,2 0 0,-2 1 0,3 0 0,0-1 0,-4 1 0,1 0 0,-3 1 0,2-1 0,2 0 0,3 0 0,0 0 0,-4 0 0,-3 1 0,-3-1 0,1 1 0,9-1 0,2-1 0,-1 1 0,-3 0 0,-1-1 0,-1 1 0,-3-1 0,0 0 0,-2 0 0,17-1 0,-1 0 0,-8 0 0,-1-1-2675,-6 1 1,-4-1 2723,18-3 1,-25 3 0,-18 3 0</inkml:trace>
  <inkml:trace contextRef="#ctx0" brushRef="#br0" timeOffset="52200">13297 4893 16560,'0'-3'5203,"0"0"-5259,0 3 101,-2 16-17,0 8-17,-2 19-55,-1 6-192,0 3-195,-2 1-386,2-2-1049,0-4-2984,0-7 4002,2-10 0,0-14 0,1-9 0</inkml:trace>
  <inkml:trace contextRef="#ctx0" brushRef="#br0" timeOffset="52576">13256 4918 13917,'-3'-3'4525,"1"0"-3684,2 3-651,-51 6-67,30 9-67,-37 2 79,39 13 66,-8 2-145,5-6 51,-15 6-3051,8-16 3235,4-5 364,1-5-157,17-15-88,3-8-24,12-10-58,11 2 0,4 0-172,9-7-75,-5 10 1,1 2 209,12 0-73,-1 3-89,8 0-73,3 6-56,-5 6-11,-3 7-34,3 7-72,-11 5 3150,9 8-6130,0 14 3097,-10 3 0,-11-10 0,-11-9 0</inkml:trace>
  <inkml:trace contextRef="#ctx0" brushRef="#br0" timeOffset="53543">12774 5750 17552,'-1'-50'1385,"-1"1"0,1 2 0,0 12-785,-1 26-404,0 1-352,1 6 200,0 14-16,2 6-5,3 18-6,1 4-12,2 6 1,0 2 16,-2 0-11,1-5-5,-3-5 5,0-9 28,-2-8 135,0-10 660,-1-6-570,0-5 10,2-6-145,-1-6 11,2-8 0,2-6-34,1-3 12,8-5-90,-3 13-6,12-3 1,-2 15-18,8 2-16,4 3-6,2 9-16,2 4-18,3 8-106,-1 5-246,0 3-442,0 2-1021,2-1-2704,0-4-5261,-1-5 8659,-11-7 1,-11-5 0,-13-5 0</inkml:trace>
  <inkml:trace contextRef="#ctx0" brushRef="#br0" timeOffset="54727">13466 5797 20940,'-20'-4'179,"8"2"-67,26 12 45,4-2 11,4-1 51,1-4 49,-1-4 64,-3-4 9,-3-6-100,-5-5-39,-4-5-1,-3-3-22,-4-2-22,-4 1-6,-4 3-27,-5 4-40,-4 6-34,-6 4-11,-4 5-39,3 4 0,-13 10-11,13 5-28,-9 11-6,15 0-22,7 4-40,7 2-55,12 1-45,8-1-79,14-2-212,13-3-287,13-8 250,-23-12 0,2-3-311,5-2 1,0-3 607,3-3 0,-1-3 232,3-2 1,-2-2 103,-3-2 0,-2-2 148,-6-1 1,-4-1 358,8-18-17,-21-1 0,-18 2 56,-10 3-61,-8 6-348,2 8 863,-7 3-964,11 9-89,-6 0-40,7 12-10,-2 9 5,0 9-23,0 6 23,5-5 17,0 13-17,8-14-22,-1 10 16,5-16 57,3-7 94,6-7 6,8-8-22,9-8 11,6-8 39,2-7 40,-4-2-6,-9 0-6,-10 5-27,-6 6-68,-5 7-101,-3 4-62,-2 4-10,-2 6-23,-2 4-40,3 6-27,3 3-56,9 4-62,9 2-45,13 0-139,14-1 5,13-3-116,-22-12 1,2-2 300,5 0 0,1-3 153,1-2 1,0-1 100,0-2 1,-2-4 137,2-7 0,-4-3 123,8-13 62,-8-15-3084,-34 3 2893,-7 12 146,-9-7 17,-4 18-90,-7-1-95,-5 8 375,-3 6-454,-3 10 3370,0 5-3403,2 11-28,4 3 22,10-3-28,3 10 23,12-11 22,7 8 61,26-11-44,-7-7 33,35-15-22,-33-2 48,2-9 0,0-3 58,-1-12-61,-8 6 0,-2-3 95,1-27 56,-6-5 34,-7 0 72,-6 7 17,-4 11-11,-3 10-22,0 11-3420,1 9 3134,3 6-34,2 4-11,1 7 23,0 7-17,0 13-17,3 15-157,5 14-112,-2-20 0,1 1 706,0 5 1,0 3-3827,-1 5 0,-3 0 3417,-2-4 0,-2-2 0,0 14 0,-4-24 0</inkml:trace>
  <inkml:trace contextRef="#ctx0" brushRef="#br0" timeOffset="55792">12722 5588 8814,'-8'-4'6659,"3"1"-2961,5 3-1358,0 0-1482,0-50-175,0 31-375,-1-36 471,-3 35-203,-1 2-408,-2 0 101,0 1-34,4 9-10,-1 0-40,2 1-118,1 4 17,0 1-162,1 2 66,0 6 12,2 7 6,0 4 0,5 25-51,-2-3-67,-1-8 0,0 1-236,2 15-2343,0-7 0,0 0 1843,3 9 0,0 4 0,-4-33 0</inkml:trace>
  <inkml:trace contextRef="#ctx0" brushRef="#br0" timeOffset="58727">3319 1587 15641,'-2'-4'-112,"1"1"495,1 3 2630,-60 1-1281,36-1-685,-20 0 0,-2 1 255,10-1-291,-14 0-27,11-1 620,4 1 212,7-1-1311,5 2-12,9 0 316,4 1-85,7-1 44,0 0-768,3 2 0,-1 3 0,-1 5-3921,-2 6 3466,-4 12-16,3-7-201,-4 13-281,4-5-407,-1 10 1239,1 7 123,1 8-309,2 6 116,2-28 0,1 0-94,2 0 1,0 0-53,0 1 0,1 0 27,1 0 0,-1 0 68,0 1 1,-1 1 100,-1-1 0,0 1 93,-1 1 0,-1 0 58,0 0 0,-1-1 54,1 1 1,-1-1 71,1 0 1,-1-1 21,2 1 1,2-1 1893,-1-1 1,1 1-1989,1-2 0,1 0-74,-1-1 1,0 0-57,3 30-22,0-3 110,-5-22 0,-1 0 38,1 25-12,-4-19 1,-1-1-3190,-1 7 3401,-5 5 242,0-13 56,-1 0-271,3-10 1,0 0 143,-3 10-13,1 13 123,5-20-357,0 9 3187,1-3-3658,0 7-230,1-15 27,-2 13 56,-1-14-45,-4 19 47,2-8 47,-2 7 193,4-19 198,-1 4 0,2-9-29,2 6-74,1-2-12,1 5-91,1-6-79,0-1 35,1-1-44,0-4 4,0 5 0,2 1 1,1-10 206,4 2-16,3-10 49,10 1 88,10-6 111,29-9-310,-28-1 1,0-1-456,3 0 0,0-2 573,10-4 1,-4 0 0,-9 3 0,14-4 0</inkml:trace>
  <inkml:trace contextRef="#ctx0" brushRef="#br0" timeOffset="63367">5306 5905 13877,'0'-5'740,"4"2"-337,11 3 11,10-1-116,15 1-130,14 0-68,8 0-64,-28 0 1,1 0-1,12 1 1,-1 1-26,-13-2 0,0 2-385,16 0 1,2 1 412,-13-1 0,-1-1 3,13 1 0,2-1-14,1 0 0,1 0-3,1 0 1,0-1 4,-1 0 1,0 1 5,-3-2 1,0-1 2,-4 0 1,0 0 21,-3-1 1,-1 0-39,-3-1 0,-1 1 5,-4 0 0,-1 0 22,23-1 29,-14 2 44,-13 2 90,-10 0 89,-7 0 826,-4 0-753,0 0 168,-2 0-33,0 0-79,-3 0-196,-2 0-263,-1-1-728,0 0 756,-1-2 0,1 1 0,-1-1 0</inkml:trace>
  <inkml:trace contextRef="#ctx0" brushRef="#br0" timeOffset="74877">5638 6753 13379,'-30'-4'773,"2"0"-476,18 5 78,0 0-168,2 1 404,-2 0-264,4-2 40,0 2-63,3-2-212,2 1-168,0 0 140,2 1 118,1 1 140,6 3-225,0-1 126,6 4 67,1-4-57,7 1-57,7 0-23,6-1 1,6 0-28,6 0 22,5 0 4,5 0-73,6-1-33,-28-2 1,0 0-290,2-1 0,1 0 282,2 0 0,1 0-23,0-1 0,0 0-14,0 0 1,-1 0-4,0 0 1,-1 0-6,-1-1 0,0 0 3,0 0 0,-1 0-14,1-1 0,-1 0 2,0 0 1,0 0-1,-1 1 1,-1-1-49,0 1 1,-1 0 53,-1 0 0,0 1-1602,7 0 0,0 0 1591,14 0-3,-15 1 0,-1 0-164,13 2 175,-19-1 1,1-1-6,-1 1 0,0 0 2,31 0-8,-31-1 1,0 0 19,31-1 22,-2 1-45,-2-1-11,-4 0 17,0 0 0,-1 0 6,0 0 11,6 0-15,-28 0 1,1-1 0,3 1 0,0-1-3,22-1-916,-5 0 1,-1 1 920,-3-1-14,2 1 1,-1 0-11,-1 0 25,11 0-1,-4 1 1,-3 0-6,0-1-11,1 0 0,3-1 5,3 0-28,3 2 12,-14-1 16,-13 1 1,-2 0 10,13 0 3,-15 0 1,0 0 2,17 1 2187,-3-1-2198,-1 0-12,-2 0 201,1-1-178,3 0-22,2-1 11,3 0 11,0 1 3122,2 0-3133,1 1 0,-12-1-5,20 1-1,-21 0 17,19 0-5,-13 0 5,1 0 6,0 0 5,-1-2 32,-2-2-77,-1-1 18,0-1 10,2 0-5,5 1-5,2-1 10,3 2 12,-1 0-23,-2 2-10,-3-1 27,-3 1 6,-4 0-17,-2-2 0,-3-1 241,-1 1-263,0 0-1,1 1 29,3 1-23,4 1-16,12 1 27,-18 0 52,10 0-29,-25 1-6,3-1 12,-7 0-6,-5-1 5,-3-1-5,1-1-28,2 0-6,4-2 11,-2 2-3391,24-4 3397,-20 4-28,28-2 22,-17 5 40,6-2-1,-5 2-2240,-8-2 2219,-12 1 2273,-2-2-2280,-5 2-21,2 0 10,2-1 6,2 2 6,13-2 3391,-6 1-3380,15-1 17,-9 0-23,7 0 6,-4 1 83,-8-1-66,-10 2 11,-7 0-140,-4 0-852,1 0-1590,1 0 2537,2 0 0,-2 0 0,-1 0 0</inkml:trace>
  <inkml:trace contextRef="#ctx0" brushRef="#br0" timeOffset="90385">12855 6949 7347,'-8'0'3831,"1"0"-2263,7 0 2006,0 0-2846,-7-2-79,5 2-38,-5-1-56,7 1-1,0 0-173,-3 0-62,1 0 17,-1 0 426,2 0-729,9-2 1,0 1-1,9-1 7,2 0 32,5 0-32,9 0-24,9-2 12,10-1-11,11-1-9,-27 3 1,0 1-122,2-2 1,1 1 120,1 0 1,0 1-280,-1-1 0,0 0 287,1 1 1,-1 0 11,19-1-20,-15 1 1,0 0-14,18-1 7,-18 1 1,2 0 0,-7 0 0,-2 0 2,2 1 1,0 0-3,1 0 0,1 0-3,-2 0 0,2 0 5,14 0 1,1-1-6,-16 1 0,1 0-276,9 1 1,-2-1 270,10-1-13,-4 0 30,-3-2-7,5-1 1,6 0 7,-27 2 1,2 1-12,2-1 1,2 0-3,1 1 0,0-1 0,-1 1 0,0-1 5,-2 1 1,-1 0-6,-4 0 0,0 0-1464,2-1 1,-2 0 1480,12 0 223,15-3-235,-15 4-5,14-2 6,-26 2-1,0 0-2,1 0 0,0 1-3,1 0 0,0 0 0,-1 1 0,-1-1 0,28 1 11,-12 0 177,-13 0-154,-12 0 367,-7 0-357,-2-2 3297,0 0-3296,2 0 279,0 0-256,-1 1-1,-1 0-22,-2 0-6,-3 0-11,-3 1 5,-1 0 35,-2 0 21,3 0 1,3-1 39,8 0-96,-5-1 23,7 0-11,-10 0 11,0 1-118,-5 0-327,-3 1 1,-2 0 0</inkml:trace>
  <inkml:trace contextRef="#ctx0" brushRef="#br0" timeOffset="92810">16537 6866 12477,'-37'8'3932,"16"-1"-3030,46-1-297,20-1-412,-12-4 0,1 0-786,10 0 1,2-1 645,9 1 0,1-2-33,-8 2 0,0-2 39,-5 1 1,3-1-1,0 0 6,3 0 1,2 0 0,0-1-469,1 0 1,1 0 0,1-1 420,6 0 1,1 0 0,-2 0-1,-13 0 1,-1 0-1,-1-1-436,18-2 1,-2 1 456,-5-1 0,-1 0-207,-5 1 0,-2 0 129,-6 0 0,-2 1-35,21-1 1120,-21 1-670,-20 3-236,-12 0 1460,-9 1-1572,-3 0 1041,-3 2-1332,-2 0-145,0 1-3760,3 1 4168,3-2 0,2-1 0,2 0 0</inkml:trace>
  <inkml:trace contextRef="#ctx0" brushRef="#br0" timeOffset="108052">19651 1992 18246,'1'3'1748,"-14"12"-1603,-9 9 1,-4 5-71,-2 1 1,-2 1-717,-2 2 1,0 0 646,7-7 0,-1 0-40,-9 13 0,2-1-44,-7 9 89,14-14 1,1 0-180,-4 9 36,7-8-971,5-11-1513,7-9-2352,4-8 373,9-9 4595,0 0 0,2-3 0,-3 5 0</inkml:trace>
  <inkml:trace contextRef="#ctx0" brushRef="#br0" timeOffset="108461">19480 2069 13371,'15'-45'2184,"0"0"1,-1 5 0,-5 7-840,-5 16-469,-4 8-768,0 5 72,-4 15 433,-5 6-54,-11 17-152,0-9 1,-1 1 4,-13 13-19,5-9 1,-2-1 503,-15 9-414,17-16 0,0 0 587,-22 11 83,13-13 283,15-10-290,12-9-745,9-11-1154,9-10 493,17-24-51,-3 11 235,8-1 0,2 1 21,1 4 158,0 1 0,2-1-399,10-5 503,-16 15 1,1 0 1076,25-13-1284,-15 20 0,0 3 0,8-1 0,16 9 0,-11 21 0,-19-5 0,-4 3 0,2 2 0,12 21 0,-9-7 0,-13-9 0,-2 0-3697,1 8 3254,6 9 0,-13-19 0,-1-5 1</inkml:trace>
  <inkml:trace contextRef="#ctx0" brushRef="#br0" timeOffset="108936">20281 1517 28392,'2'-8'3444,"-1"1"-2979,5-31 1,1-5-1044,-3 19 338,3-21 0,-1 4 95,-6 33-315,-1 4-365,0 1-1658,-1 6 2309,0 18-363,2 11-21,-2 8 150,2 19-1580,0-21 0,0 2 1607,0 3 0,-1 1 233,1-1 0,-1 0-459,-1 7 0,1-4-1130,-1 10 1221,2-23 0,1-2-2559,5 1-3383,5-20 6588,2-4 1,-4-6 0,-3-2 0</inkml:trace>
  <inkml:trace contextRef="#ctx0" brushRef="#br0" timeOffset="110536">20333 1680 32767,'-45'-39'0,"22"8"-2409,82 33 3242,-21-1 0,2 0-462,3 0 1,0 0-372,8-1 0,-3-3 0,-14 1 0,-2-1 0,2-3 0,-2 0 0,2-4 0,-7-9 0,-18 9 0,-1-11 0,-8 8 0,-9-6 0,-4 4 0,-7 2-130,3 7-1418,-4 2 518,-2 8 770,1 4 670,-1 13 351,13-5-26,5 11-627,11-11-769,1 0-229,14-2 542,-5-9-30,9 0 258,-2-8 867,-4 0 603,11-15-121,-8-6-1204,0-11-25,-11 1 0,-10 8 0,-7 6 0,-12 7-612,3 3-836,-21 6 841,13 11 695,-10 9 126,9 9-45,6-1 138,-2 21 164,12-10-710,0 16-8,11-17-737,13 2-771,22-6 653,12-3 302,-15-16 0,2-4 469,-1-3 0,0-4 346,2-3 0,-1-3 433,-2-1 1,-1-2 687,15-9 294,-3-16 49,-27 6-1025,1-6 208,-14-6-1123,-5 20 242,0-17 238,-2 20-888,0-1-76,0 10-243,0 6 360,0 4 563,0 7 230,-1 10 36,-1 11 83,-2 8 39,-2 2 38,0 0 275,1-7 53,3-5-414,2-10 122,1-8 230,0-5-217,4-6 1922,4-7-874,6-6-281,6-10-837,3-8-140,2 0 0,-1 1 0,-3 7 0,-4 8 0,-3 7 0,-1 5 0,1 4 0,1 5 0,-1 7 0,-2 5 0,-2 6 0,-2 3 0,-2 2-333,-1-2-1869,1-5 301,-1-6 690,3-7 1019,-2-6 1360,6-9 798,1-5-180,9-16-867,-7 7-919,7-14 0,-8 12 0,3-2 0,-4 6 0,-3 7 0,-2 6 0,0 4 0,3 6 0,5 5 0,5 8 0,2 7 0,-4-3 0,5 17-1207,-2-7-2905,15 12-1210,6-9 2013,8-8 2728,1-13 2123,-7-12 1930,-10-13 1150,-15-10-860,-8-6-2629,-6 0-1133,0 1 0,-2 6 0,-1 3 0,0 7 0,-2 4 0,0 4-1001,-1 19 195,1 5-3105,1 34 3410,1-16 251,-2-6 1,0 0-221,0 12-28,-1 6 87,0-9 108,-1-13 341,0-12 229,1-9 453,-1-6 3222,1-19-3845,0-4-32,0-26-31,0-12-240,0 23 1,0-2 219,0-4 0,0 0-41,1-2 1,0 1-50,-1 9 0,2 1-26,1-11 1,2 3 220,1 3-102,1 4 0,2 2-7,1 9 109,8-3-109,-2 17 194,5 6 59,7 11-230,4 9 295,3 16-382,-1 9-110,-5 5-181,-11 0 31,-16-5-307,-36 2-403,1-17 561,-4-10 1,-5-3-1940,5-5 1,1-3 2471,-5 1 0,1 0 0,-13-1 0,24-4 1</inkml:trace>
  <inkml:trace contextRef="#ctx0" brushRef="#br0" timeOffset="133040">21005 5005 14432,'-2'-2'3344,"0"0"-3104,2 2-49,0-34-29,9 17-27,5-27-23,12 28-51,5 2-44,4 2-45,2 6-62,-1 4-22,-1 8-11,-2 9-17,-3 9-67,-7 10-17,-10 6 112,-15 5 106,-14 1 113,-15-2-26,8-21 0,-1-2-14,-10 7 79,-14 3 50,21-17 123,-2 0 270,10-6 156,10-5-224,6-2-303,2-3-145,1-1-163,2-1-44,3-2 44,8 2-22,8 0 6,12 5 39,8 8 5,6 8-44,0 7-1,-6 5 18,-11-1 55,-14-1 107,-16-4 16,-18-1-21,-17-4-12,-17-2-45,-10-2-220,29-10 1,0 0 29,-26 2-493,11-4-3132,16-3 3804,17-6 0,8 4 0,8-4 0</inkml:trace>
  <inkml:trace contextRef="#ctx0" brushRef="#br0" timeOffset="133323">21664 4901 21282,'7'-32'81,"-1"1"0,5-16-19,-11 59-45,0 15-4263,0 30 4263,0-11-31,-1-6 0,-1 2 262,-1-10 0,-1 1-495,0 9 1,-1 1-463,-1-1 1,1-1-1143,1-2 0,2-3-2412,-2 18 3715,6-10 0,-2-28 1,2-3-1</inkml:trace>
  <inkml:trace contextRef="#ctx0" brushRef="#br0" timeOffset="133725">21789 5635 12904,'-6'0'4307,"1"0"-2362,5 0-6661,-14-10 4716,11 6 0,-11-7 0,15 9 0</inkml:trace>
  <inkml:trace contextRef="#ctx0" brushRef="#br0" timeOffset="134025">22241 5071 15182,'-4'-3'3260,"1"1"-2705,3 2-661,39-30-326,2 19-70,-2-5 1,5 0-555,-6 12 1,1 4-3748,8 1 0,-3 1 3955,11 0 0,-9 3 0,-39-3 0</inkml:trace>
  <inkml:trace contextRef="#ctx0" brushRef="#br0" timeOffset="134215">22234 5366 20985,'41'-11'-441,"1"0"1,-9 2 0,1 1-572,5 0 1,1 0-3905,6-2 1,1-1 4695,-4 2 0,-3 0 0,-2 0 0,-5 1 0,-8 2 0</inkml:trace>
  <inkml:trace contextRef="#ctx0" brushRef="#br0" timeOffset="134714">22995 5033 20180,'12'-43'24,"0"0"0,3 4 1,7 10-56,8 20 0,3 8-42,28 1-39,-5 10 84,-11 19-212,-17 11 32,-12 8 166,-25 1 76,-16-10 11,1-11 201,-17 1-117,21-17 528,-22 7-58,24-15 185,-6 0-274,15-7-353,4 0 17,6-7-180,7 4 0,7-2 6,10 3-5,8 6-6,7 7-1,5 8-10,2 8 11,-1 6-17,-8 4 5,-13-3 23,-11-8-11,-25 3-34,-19-11-201,-27 6-214,23-13 1,-2-1-1931,-4 0 1,1-1 2389,4-1 0,4-1 0,-10 2 0,20-4 0</inkml:trace>
  <inkml:trace contextRef="#ctx0" brushRef="#br0" timeOffset="138485">23691 4764 9498,'-61'-4'1028,"0"-1"1,4 0 0,5 0-352,-3-5-83,-1-1-73,-1-4-832,0-1 462,-3-1-92,28 8 0,0 1 8,-2-1 0,-2 1-1866,-10-3 1,0 0 1820,14 3 0,-1 1 9,-15-4 0,-1 1 190,15 2 0,-1 1-198,-9-2 0,-3 0-12,1 1 0,-2 0 6,1 0 0,-2 0-1,-12 0 1,1 1-12,19 2 1,1 0 11,-18-1 0,0 1-9,20 3 1,-1 1 2,-10-1 0,-4 0 2,10 2 0,-2-1 0,2 1-13,-3 0 0,0-1-2,3 1 0,-4-1 1,3 2 3,-2 0 1,0 1-369,-11 0 1,-2 0 376,1 3 1,1 0-10,2 1 1,-2 2-554,12 0 1,-2 0 0,3 1 550,-2 0 0,0 1-8,5-1 1,-2 2 0,3 0 644,2 1 1,2 1-644,-7 3 1,0 2 133,7-1 1,1 2-160,-1 5 0,4 2 14,-9 10 25,17-9 1,2 3 14,-1 16-659,8-16 0,2 3 622,0 2 0,2 2-6,0 10 1,2 2 732,3-5 0,2 0-716,0-2 0,3-1 81,5-1 1,4-2-57,3-7 1,3-2 33,8 10 0,6-1 2,3-6 0,5 0 0,-1-3-36,4 3 1,2-2-307,6 0 0,4 0 0,-1-3 280,-11-7 0,0-3 1,1 1-3,11 4 0,2 1 1,1 0 6,-1-1 1,0-2 0,3 1 3,-7-5 1,3 1 0,0-1 0,-4-2-3,-1 0 1,-4-1 0,4-1 7,0-2 0,3 1 0,1-2 1,-5-1 4,-1-3 1,-4-3 0,2 1-14,12-1 1,2 1 0,0-2-25,0-3 1,0-1 0,1-1-36,0 0 0,1-1 0,-1-1-25,2-1 1,0 0 0,0-1 22,0 0 0,0 0 0,0 0 41,0-1 0,0 0 0,-1-1 282,0 0 1,0-2 0,-1 0-238,-2 0 0,-1-1 1,2-2 15,-12 1 1,1-2 0,0-1 0,-2 1-90,4-3 0,-2 0 0,-1-2 153,3-2 1,0-2-1,-6 1-87,-3-1 0,-5 1 231,1-5 0,-4-1 1352,6-20-1151,-19 12 1,-3-1-269,-7 4 1,-4-1 551,-6-8 1,-4 2-604,-10-17-36,-1 21 0,-3 1-34,-1 7 1,-2 0-21,-7-6 1,-5 0-34,-13-4 1,-4 3-46,4 6 1,-1 3 222,1 1 1,-2 3-246,-1 4 0,0 3-62,11 4 1,-1 2-452,-17-3 0,0 2-997,12 4 1,3 2-760,4 2 1,2 2 1838,-11 9 1,38-5 0,3 1 0</inkml:trace>
  <inkml:trace contextRef="#ctx0" brushRef="#br0" timeOffset="139185">25085 5327 19171,'-40'-38'347,"-1"-1"0,4 3 0,9 12-352,20 22 22,-2 9 33,-6 10-28,-7 16-10,-9 16-453,15-18 1,-1 2 434,0 4 0,-1 1-25,1 5 1,0 2-60,1 3 1,1 2-105,2 2 1,2 2-196,2 0 0,3 1-351,4-12 1,1 0-1,1-2 163,1 2 0,0-1-882,2 12 1,-1-2-2693,-10 5 2902,1-25 0,-4-1 1249,-25 15 0,-9-16-793,4-16 1,22-9-1,13-5 1</inkml:trace>
  <inkml:trace contextRef="#ctx0" brushRef="#br0" timeOffset="139444">24332 6163 14768,'19'-39'802,"0"0"1,0 1-1,9-15 1,3 9-613,19 9-373,-22 20 1,1 2 204,1 0 1,2 2-1883,11-2 0,0 2 1883,17-4-1,-14 5 0,0 0 223,-14 3 0,0 1-203,8-1 0,0-1-44,-3 1 1,0 0 191,24-4 281,-15 1-112,-15 4 2913,-15 2-2628,-7 1 331,-7 3-2689,-1-2 375,-1 1 1339,3-2 0,-3 1 0,3 0 0</inkml:trace>
  <inkml:trace contextRef="#ctx0" brushRef="#br0" timeOffset="140519">25468 5724 8768,'10'1'2594,"-2"0"462,-8-1 327,0 0-2686,-68-55-596,38 41-87,-9-16 0,1 6 249,5 31-235,13 4 611,-7 11-667,10 2-17,7 0 1,4 1 21,7-3 68,7-2 291,20-3-207,-8-8 11,13-2 123,-10-14-28,2-2 6,6-9 11,-1-3-11,-4-1 5,-5 0 68,-6 4-11,-6 4-186,-5 6-195,-3 5 100,-12 22-27,6-7-23,-9 20 17,11-10-12,3 5 23,7-1 23,5-3 16,7-4 28,4-8 34,3-5 44,3-9-21,2-8 4,4-9 7,1-11-23,3-11-404,-19 15 0,-1-1 320,2-7 0,0-1 2,2-5 1,-1-1 8,1-4 1,-1 0 4,0-1 1,-2 1 39,-2 2 0,-3 1 25,-2 6 1,-2 2 108,2-20-22,-6 19-106,-5 17-169,-2 10-27,-5 9 89,-10 14 28,-13 15-8,8-6 0,-2 4 129,-3 5 1,1 2-144,-2 5 0,2 1-3,3 0 0,3 2 3,5-2 0,3-1-12,4 0 1,4-1-26,5-3 1,2-1-15,2-2 0,4 0-61,16 22 39,6-9 84,5-14 34,5-14-37,3-12 36,5-14 29,1-9 28,2-12-40,-28 11 0,-1-1-1614,0-2 0,-1-2 1620,-2-1 0,-1 0 89,14-24 8,-8 2 66,-10 9 295,-8 8-285,-5 9-24,-4 8-131,0 8 3276,0 3-3434,0 2 62,0 9 16,0-2-5,0 9 11,1 3 11,4 6-33,2 10 27,7 6-21,1 4-1,1 2 6,-1-2-73,-5-4-107,-6-4-66,-13-6-85,-10-5-274,-14-4-672,-6-6-981,1-6-4659,10-9-533,17-6 6613,10-2 0,7 1 0,-3 4 0</inkml:trace>
  <inkml:trace contextRef="#ctx0" brushRef="#br0" timeOffset="140904">26590 5670 22744,'5'-17'319,"0"3"-251,7 14-29,7 0 11,12 1 124,17-2 22,-6-3-79,-2-2 113,-8-12 22,-12-1 202,-1-12-79,-15 1-224,-12 3-33,-16 6-11,-8 11-35,-3 4-21,-7 9-34,8 5-12,5 4 1,7 11-23,7 6-17,3 13-66,17 19 49,5-17-190,11-8 0,6-3-513,3-5-1098,3-4 1,0-2 1851,5-5 0,-6-2 0,-15-10 0</inkml:trace>
  <inkml:trace contextRef="#ctx0" brushRef="#br0" timeOffset="143960">12855 6905 6680,'-4'-3'1893,"1"0"269,3 3-1691,20-8 89,0 4 23,23-7-91,4 7-139,13 0-633,-24 2 1,2 0 338,3 0 0,1 0 2,14-1 1,-1 1-34,-17 0 0,-1 0 36,18 0 1,-1-1 10,-18 1 1,-1 0 75,13 0 0,2-1 3,1 0 0,1 1-59,3-1 1,2 0-18,3 1 1,0 0-715,2 1 0,0 0 678,0 0 0,0 0 5,-1 1 1,-1 0 8,-1 0 0,-1 0 20,-3 0 0,0 0 8,-2 1 0,0-2-298,-4 1 0,1-1 298,-3 0 0,1 0 0,-2 0 0,0-1 14,1 0 0,0 0-12,1 0 1,0-1-39,2 1 0,1-1-12,1 1 0,-1 0-2,0 0 0,0 0-12,-2 0 0,-1 1-8,-4-1 0,-1 1-65,-5 1 0,-2-1 107,22-1 646,-12 0-556,-7-1 1279,0-3-1375,10-1-22,12-1 214,-25 4 0,1 1-231,2 0 0,0 0 0,-1 1 1,0 0 4,-2 0 1,0 1 0,-3-1 0,0 0-6,28-2-5,-1 0-12,0 2 6,0 0 0,0 2 11,-2 1 6,1 2-17,4 1 0,-29-1 0,0 0 11,2 0 1,0 0-1,0 0 0,-1-1 8,-1 1 1,0-1 14,29 2-12,-8 0 17,-6-2 23,-6 0 22,-2-1 90,1 0-135,4 1-17,1 1 18,1 1 55,-3-1 67,9-1-128,-17-2 16,22 0-33,-27 0 28,29 1 0,-22 1 274,15 1-302,-15-1 41,-4 1-30,-2-1 33,-3-1-5,-1 0-5,4-2-23,7-2-12,8 0-16,9 0-244,3 2 261,-5 1-6,-7 0 0,-10 0 0,-7 0 1,-4-1-7,2-1-22,2-1 256,6-1-228,7 0-5,6 0-1702,-14 2 0,0 1 1696,14-1-9,-12 2 1,0 1 3,13 2 10,9 3 1,-8 1 27,-10 1 19,-7-3 9,-6 0 29,0-1 3431,1 0-3337,4 0 35,8-1-62,6 2-73,4 1 11,0 1 28,-4 1 56,-2 0 191,-1-1 139,0-2 46,-7-1 50,-7-2-129,-8-1-151,-4-3-79,-1-1-55,0-2-29,1-1-33,0-1-56,4-1-45,2 0-17,-1 2 28,14-1-28,15-2-11,8-1-6,-17 2 1,0 1-12,7-2-16,9-3-85,-33 5-811,-2-1-6533,-12-2 6614,-8 2 0,-4 2 0,-1 2 0</inkml:trace>
  <inkml:trace contextRef="#ctx0" brushRef="#br0" timeOffset="146070">3138 6046 14656,'10'-10'3600,"-1"2"-2840,-11 10-556,-4 4 191,-1 1 20,-8 8-92,1-3-149,-2 2 275,-3 1-293,-1-1-55,-9 5 352,-2 0-90,-9 3-37,6-5-95,3-2 11,9-6-34,8-4 244,-5 1-299,4-2-319,-3 0-34,7-1 47,-3 1 25,6-1 27,0-1-62,4-1-582,3-1 611,1 4 34,0 2 7,0 6-30,1-2 145,-1 7 3,1 6 23,-1 3-5,-1 8 182,1-1 32,-1 5-37,1-7 56,1 9-150,1-5 7,2 22-53,0-4-32,-2-20 0,-1-1-33,1 13 95,-2 14-53,0-27 0,0 1-248,-1 1 1,0 1 247,1 5 0,-1-2 32,-1 11-115,2 6-22,0-15 45,4 23-31,-1-11-15,3 10 24,-4-12-70,0-11 128,-2 9-21,-3-9 12,-5 21-74,2-12 14,-3 6 19,4-16-33,2-8 79,0 12-29,0-9 68,0 5 53,-3 8-33,0-12-225,-1 5 498,-2 5-478,4-13-23,-3 4 57,2 6-168,2-8-7,1 14-19,2-8 189,1 0-17,0-3-8,0-9 28,0 10-12,2-8 125,3 16-12,1-9-4,4 3 4,2-11 18,5-3-28,-1-7 27,17 6 6,-2-11-22,17 2-73,0-10-375,9-9-1418,-22-3 1,1-3 1169,0 0 1,-3-2 0,14-5 0,-18 5-1</inkml:trace>
  <inkml:trace contextRef="#ctx0" brushRef="#br0" timeOffset="165220">4567 10073 7302,'-6'-8'3674,"0"1"-2223,6 7 800,0 0-1534,-24-12-252,17 9-224,-17-10-67,24 13 716,0 0-851,2 0 68,3 0 10,10 0-16,10-1-34,15-2-27,10-3-7,10-1-19,-29 3 0,1-1-119,2 0 1,0 0 126,1 0 1,0 0-6,1 0 0,-1 1-9,1 0 0,1 0-2,-1 0 0,0 1-4,0-1 1,0 1-3,0 1 0,1 0-9,-1 0 1,0 0 2,1 0 1,-1 0 10,0-1 1,0 1-6,-1-1 0,-1 1-3,0-1 1,-2 0 19,30-3 5,-6-1 0,-5 0 1,-6 0 5,-5 0 11,-2 1 0,1 1 6,1-1-23,3 2 6,3 0 0,2 0-16,-1 1-12,0 0 11,-2 0 0,-2 0 6,-2 1 5,-1 0 254,-1-1-259,1 1-6,2 1 1,2 0-1,2 1-6,3 0 23,1 0 6,1 1-12,-3-1 12,-2 0 5,-4-1 12,-2-1-7,-2-2-16,3 0-16,2-1-7,9-2-10,4 0-1,-20 3 0,-1 0 6,13-2 12,13 1-12,-26 2 16,5 0-10,-4 1 5,-5 1 0,-3 0-5,0-1-12,1 1 18,1-1-1,2-1-6,-2 2-16,-1 0 11,-5 0 0,-7 1-22,-7 0-34,-4 0 5,-3 0 23,-2 1 0,0 0-11,2 0-56,0 1-157,1-2-4917,3 0 5169,-2 0 0,1 0 0,-4-1 0</inkml:trace>
  <inkml:trace contextRef="#ctx0" brushRef="#br0" timeOffset="168229">3268 9404 8317,'-4'0'4484,"0"1"-3000,4-1-1029,-65 22 25,32-11-299,-11 3 0,0 1 132,2-3 261,-2 1 55,-1-1-25,3-2 18,6-3 3,8-2-142,8-3-115,7-2 101,4 0-276,2 0-66,2 0 108,-1 0 15,3-1-136,-2 2 267,1 4 398,-3 4-165,-2 9-168,-1 8-22,0 6-131,2 4-119,0 5 89,0 2-252,2 4-580,0 4 1,2 2 149,0 3-4,3 1 77,1 1 61,0 2 31,0 2-413,0 1 740,-1-31 0,1 2-1587,-2 9 1,0-1 1710,-1 17-72,-1-16 1,0 0-137,-2 13 161,2-19 1,0 1 19,0-1 1,0-1-1,1 2 1,0-1-82,0-2 0,0 1-9,1-1 1,0 0-8,0-1 0,0 0-10,1 0 1,-1 0-1,0 0 0,0 1 3,-1-1 1,0 1-1005,-1 7 0,0-1 1001,-2 14-11,2-18 0,-1-1 11,-1 9-80,-1 14 4,-1 2 8,2 0-26,0 1-21,-1 0-14,0 0 1866,0 0-1825,-1 1-900,2-23 0,0-1 818,-2 16 83,2-16 0,1-1 1972,-3 10-1993,-1 11-217,1-5 80,1 7 156,0-10 29,2-3-97,-1-3-144,3-10 256,1 7-298,0-4 218,5-2 0,3-1 3322,2-5-3337,3 0 231,-1-3-109,0-1-3375,6 7 3352,-4-11 17,9 8 29,0-13 21,11 2 18,27-9-359,-27-11 1,3-3 167,14-6 0,0-3 1033,-10-1 1,0-3-1317,-2 0 1,3-3 0,-1-1-2718,15-11 1,1-1 2684,-15 9 0,1 0 0,-2 1 0,1-3 0,-4 3 0,7-3 0</inkml:trace>
  <inkml:trace contextRef="#ctx0" brushRef="#br0" timeOffset="175144">3180 14075 13525,'-3'-24'246,"6"5"-5,9 19 28,12 0 50,13-1-78,13-3-149,-19 1 0,1-1-255,5-1 0,2-1 247,3-2 0,1 1-28,3-2 0,2 0 11,1 0 1,1 0-301,0-1 0,0 1 314,1-1 1,-1 0 10,0 0 1,0 0 16,0-1 0,0 1 17,1 0 0,1-1 8,0 1 1,2-1 24,2 1 1,1 0-621,3-2 0,1 1 505,-19 3 1,0 0 0,0 0-14,1-1 1,0 1 0,0-1 10,19-3 0,0 0-11,-16 3 1,0 0 0,-3 1-18,2 0 0,-3 0 14,11-2 0,-3 2-72,6 1 139,-22 3 0,1 0 3,-3 0 0,1 1 5,-1 0 1,1-1-20,0 1 1,1 0-7,1 1 1,0 0-1,0 0 1,-1 1-40,-1-1 0,-1 1 79,25-1 393,-11 1-416,-15 1 880,4 0-790,-11 0 1253,13 0-1343,-4-1 224,6 1-224,1 0-45,3 0-5,-1 0 17,-3 1-23,-4 0 0,-6 1 34,-5 0 39,-2 0 28,1-1 0,3-2 50,7-4-22,11-3-95,10-6-1741,-15 6 0,0 1 1691,14-5-7,-18 5 1,-3 2 22,-2 0-16,-2 1 5,-12 2 11,-9 2-5,-5 0-6,-1 0 3392,1 0-3392,3 0-17,1 0-73,2 1-380,2-1-3333,2-3 2927,1 0 0,-7 1 0,-4 1 0</inkml:trace>
  <inkml:trace contextRef="#ctx0" brushRef="#br0" timeOffset="176365">18679 4081 5739,'0'0'0</inkml:trace>
  <inkml:trace contextRef="#ctx0" brushRef="#br0" timeOffset="176539">18700 4163 10192,'0'0'0</inkml:trace>
  <inkml:trace contextRef="#ctx0" brushRef="#br0" timeOffset="176682">18700 4163 14393,'-23'25'-4890,"5"-4"4890,20-15 0,-2-4 0,2 2 0</inkml:trace>
  <inkml:trace contextRef="#ctx0" brushRef="#br1" timeOffset="183981">19190 3379 15384,'3'-6'2924,"-2"1"-2829,-1 7-56,-2 1 140,-6 7-11,-5 5-66,-5 3-7,-2 1-56,9-7 118,2-4 218,9-7 1350,-1 0-879,3-4-566,4-6-3526,18-18 3285,-5 4 56,25-19 12,-7 11 38,9-7-2167,2 0 2112,-19 14 95,-2 2-68,-21 17 2185,-1 0-2559,-4 5 167,-14 14 107,4-5 11,-12 13 5,0-3 3382,-2 1-3387,-7 4-6,3-2 23,0-2-28,9-7 39,-1-1 17,9-7-17,-3 1-6,-3-2-28,4-2-10,1 1 38,6-2 68,4-1-74,0 0-4,4-3-35,6-8-5,1 1 6,13-10 5,3 2 0,12-8 3,-11 9 0,2 0 31,22-14-192,-22 14 0,0 0 163,5-4 85,3-7 17,-22 15-68,4-4 29,-16 11-40,-1 4-1994,-2 1 1955,0 0 0,0-2 0</inkml:trace>
  <inkml:trace contextRef="#ctx0" brushRef="#br1" timeOffset="188274">20955 4458 9686,'-45'2'737,"1"1"1,4-1 0,10 0 1179,22-1-757,21-1-180,26-1-714,-2-2 0,5 0-1088,17-2 0,6 1 846,-13 0 1,3 0-1,2 0-320,-9 1 1,1 0 0,1 0 0,0 0 289,3 1 1,1-1-1,0 1 1,0 0-21,1 0 1,0 0 0,0 1 0,0-1-2,-1 1 1,0 0-1,0 0 1,-1 0-4,-1 1 1,-1-1-1,1 1 1,-2-1-5,-1 1 1,-1 0-1,0 0 1,-1 0-261,13 0 0,-1 0 0,0 0 258,-4 1 1,-1 0-1,-2 0 13,-3 0 1,-1 0 0,-2 1 22,15-1 0,-5 0 143,-12 1 0,-4-1 243,7-2 832,-31-2-1268,-35-2 72,-29-3-19,9 3 0,-7 0-272,-5 1 1,-5-1 0,1 1 275,13 1 1,1 1 0,-3 0 4,-8-1 1,-5 0 0,-1 1-1,2 0-304,-3 1 0,1 1 1,-2 0 324,5-1 1,-3 1 0,-2-1-1,1 1-132,1 1 0,0-1 0,0 2 1,-2-1 160,7 1 1,-2 0 0,0 0 0,2 0-1,3 1-342,-10 0 1,5 0 0,-3 1 331,5 0 0,-2 1 0,1 0 0,5 0 40,-6 2 0,2 1 630,-7 0 1,0 1-670,14-1 1,2 0-171,10-1 1,3-1 49,-1 2 625,15 0-379,23-3 1512,14-1-1512,22-1-106,-8-3 0,5-1-314,12-1 0,6-1 263,-10 0 0,3 0 1,2 0 189,7-2 1,3 1-1,2-1-221,-12 2 1,1 0 0,1-1 0,3 1-25,-1 0 1,3 0-1,1 1 1,-1-1-1,-1 1-410,-5 0 1,-1 0-1,-1 0 1,0 0-1,0 0 439,11 0 0,0 0 0,0 1 0,-2-1 1,-4 1 0,-1 0 0,-1 0 0,-3 0-272,2-1 1,-2 1-1,1 0 275,6-1 0,2 1 0,-2-1 183,-9 1 1,-2-1-1,-2 1-191,11-1 0,-6 1 1432,4-1-1452,-26 2 2612,-50 0-2707,-31 2 70,7-1 0,-6 0-195,6 0 0,-4 0 0,-1 1 255,4-2 0,-1 1 0,-2 0 0,-1-1 22,-8 1 1,-1 0-1,-2 0 1,0 0 17,8 0 0,-1 0 0,0 0 0,0 1 0,-1-1-391,-1 1 1,0-1 0,0 1 0,-1 0 0,2 0 401,1 0 0,0 1 0,1-1 1,0 1-1,2 0 0,-7 0 1,1 1 0,1 0 0,3 0-252,-7 0 0,2 1 0,5 0 333,-6 0 0,7 0 286,-8 1-113,37-4 1427,29-5-1690,28-4-39,-2 1 0,9 0 48,11-1 0,9 1 0,-2 0-89,-13 2 0,-2 0 1,5 0-76,11 0 0,6 0 0,2 0 0,-5 1-94,-12 1 0,-3 0 0,1 1 1,1-1-185,11 0 1,1 0 0,2 0 0,0 0-1585,-10 1 1,2 0 0,0-1 0,-3 1 0,-4 0 1461,8 0 0,-4 0 0,-3 0 1,-1 0-1,-2 0 0,-12 0 1,-14 1-1</inkml:trace>
  <inkml:trace contextRef="#ctx0" brushRef="#br1" timeOffset="189859">25311 4353 8528,'-48'-2'1093,"0"1"1,0-1-1,4 1 1,0-1-1,4 0-374,-4 0 1,4 0 22,6 0 1,2-1 293,-14-2-745,21 1-95,24 1 236,30 0-231,1 1 1,5 0-68,18 0 1,7 1-930,-11 0 0,5 0 0,1 1 1,-4 0 801,3 0 1,-3 0-1,4 1 3,-7-1 0,4 1 0,2 0 0,-2 0 1,-2 0-567,11 1 0,-3 0 1,2 1 555,-5-1 0,3 0 0,0 0 0,0 0-6,-2-1 0,0 1 1,0 0-1,-1 0 0,-1 0 1,0 0-1,-1 0 1,-1 0 5,-2 0 0,0 0 0,-2 0 0,0 0-198,10 1 0,-2 0 0,-2 0 196,-9 0 0,-2 0 0,-3-1 13,4 1 0,-6 0-22,-1 0 2211,-47-2-2228,-18-3-17,-22-1 0,-10-1 321,7 0 0,-4 0-303,2 0 1,-5 0 0,-2 1 12,10 1 0,-1 0 0,0 1 0,1 0 12,-11-1 0,1 1 1,-1 1-8,8 1 1,-1 0-1,0 0 1,5 1 0,2 0 1,5 0 0,-2 1-8,-9 2 0,-1 1 0,1 0 2,9 0 0,1 0 0,-2 0 13,-11 2 0,-4 0 0,1-1-287,0 1 0,0-1 0,0 0 339,3-1 1,0-1-1,2-1 49,7 0 0,1-2 0,3 1-46,-6-1 0,7-1-83,0 0 50,54-4 73,46-2-50,-8 0 0,6 1-1,-10 0 1,2 0 0,2 0-25,5 0 1,2 0 0,1 0 85,2 0 0,2 1 0,0-1-97,0 1 0,0-1 1,3 2-8,-8 0 1,2 0 0,0 1 0,-2 0-12,-6 0 1,-1 0 0,0 0-1,-1 0-2,13 1 0,0 0 0,-1 0-47,-3 1 0,0 0 0,-3 1-163,-9 0 1,-2 0 0,1 0-1359,8 0 1,1 0-1,-2 0 1579,11 1 0,-6-1 0,-19-2 0,-6 1 0,-1-1 0</inkml:trace>
  <inkml:trace contextRef="#ctx0" brushRef="#br1" timeOffset="194848">19356 3312 13575,'-2'-3'2666,"1"0"-1831,1 2-270,3-1-313,0-1-95,3-3-95,1-1 145,14-11-134,-6 6 167,23-17-15,-4 7-12,17-12-79,-7 5-10,2-1-63,-17 10 74,4-3 111,-1 0-78,1-2 0,3-4 11,-5 5-112,-7 5 29,8-3 15,3 1-60,1-3-1,5-1-11,-10 5 17,6-1-39,-11 7 0,3-2 28,4-1-12,-2 0 1,15-7-17,-15 8 5,7-3 1,0-2 16,2 0-28,6-4 11,-10 5 6,1 0-16,-8 5-12,15-6 11,-13 7-11,15-7 0,-8 7 17,8-1-12,-14 7-3386,21-3 3387,-32 7 5,20-3 6,-16 3 17,8-2-23,-6 1 45,18-5-28,-7 2 5,20-6-38,-5 3-1,2-1 29,-10 4 2,-11 2 0,-1 0 3468,2 1-3245,2-1 1,1 0 195,6-1-224,-13 2 1,2 0 86,22-3 4,2-2-20,1 2 338,-1 0-72,-1 2-560,0 0 218,-2 2-147,-3 0 127,-4 1 12,-4 0 329,-3 0 44,-1 0-25,1 1 3,1 0-6,0 2 108,3 0-15,1 0-101,2 0-342,3 0-163,-12 0 149,18 1 30,-2-1 10,1-2-35,-2 0 29,-21-2 186,-2 0 17,-1 0-48,2-1-377,5 2 0,6 0-38,11 2 76,9 4-38,-29-1 0,2 1 0,-1 1 0,-1 0 0,0 1 0,-1-1 0,29 4 0,-3-1 0,1 0 0,-2-2 0,0 2 0,0 0 0,-12-1 0,-12-1 0,-1 1 0,14 1 0,-12-1 0,0 0 0,19 4 0,0 0 0,-4 0 0,-4 0 0,-7-2 0,-8 0 0,-5-2 0,-4-1-330,-1 0-451,0 2-7,3 0 0,0 1-44,4 0 66,2 2-7,5 2 329,3 3 341,-2 0-44,-3-1 54,-6-2-49,-9-3 140,7 2-45,-5-2-48,11 4 34,-5-2-36,1 0 109,-2 0 19,-1 0-13,0 2-29,4 3 3,10 8-57,-9-7 10,11 9-8,-18-10-6,5 2 8,-5-4 27,-4-2 64,-2-4 6,-2-2 33,-3-1-43,-1 1-12,0 1-33,1 1-36,-2 0 31,7 3-16,-4-3 6,4 2 19,-3-3-2,-2-1 27,-1 0-6,-3-1 4,0 0-21,-2 0-32,2-1 40,1 1-54,0 1-7,-1-1 15,0 0-7,-2-1 32,-2-2 6,-1-1 5,-5 0 694,-4 0 534,-9 0-31,-5-3-87,-6-2-32,-2-4-151,-5-4-397,-2-4-215,-6 0-300,-3-1-15,-1 4-643,3 1 96,5 3-232,3 0 84,16 5 451,2-1 53,13 5-341,2-1 391,3 1 761,6 2-325,-2 1 192,8 4-5,-3 0-141,2 3-230,0 1-189,7 2-382,-5-4-487,9 4 298,-4-5 208,8 2-1,3-1 169,5 1 265,8-1 203,5 2-5,4-1-10,0 0-7,-5-2 28,-6-4 45,-10-2-14,-9-3 34,-5-2-46,-3-4-88,-1-2-93,-3-2 128,-2-2 42,0-3-138,-2-4-231,-1-2-170,-2-3-2,-1-2 41,-1-1 49,-3-1-158,-2 0-50,-6 1 137,-4 3 294,-4 1 145,-3 4 78,-2 3 50,-1 2 23,2 5 67,2 1-32,0 3-3,9 3-76,-2 1 2,10 1-66,-1 1 8,3 2-216,0 3-142,0 1-52,1 10-72,1-7-56,4 12-17,5-3-3318,13 15 3403,-4-10-229,22 20 585,-22-24 53,13 14 80,-18-17-32,-3 4-45,-5-7-114,-3 1-167,-5-1 3268,-1 1-3196,-4 3 708,-2-2-610,-4 5 45,5-9 96,-6 3 40,8-9 193,-6 0-16,-8-1-6,3-1 0,-17-2-65,5-1-29,-11-3-57,-2-1-30,1-1-46,4 1-70,6 2-48,2 1-10,12 0-45,1 1 22,11 0-17,0 0-802,1 0 34,2 0-9013,0-1 9279,3 0 1,-1-1 0,1 1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3T09:49:44.9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4935 3179 15501,'4'-53'1571,"0"0"1,0 1 0,-2 0 0,1 1 0,-2 5-1119,-2 2 1,-1 5-129,-1 5 0,-1 4-6,-4 6-285,2 14-57,1 20 51,1 23-14,2-3 0,-1 4-596,0 12 1,-1 4 578,0 10 0,0 3-36,1-16 0,0 1 0,0 1-230,0 4 0,-1 0 0,0 2-1099,1-6 0,0 3 0,-1-1 0,1-3-412,0-1 1,1-4 0,0 2 1779,-1 8 0,0 1 0,1-11 0,1-4 0,0-5 0</inkml:trace>
  <inkml:trace contextRef="#ctx0" brushRef="#br0" timeOffset="927">4950 2657 19507,'53'1'261,"0"-1"1,-3 1 0,2-1 0,-3 0-226,3 0 1,1 0-518,1-1 0,5-1 1,1-1 493,-1-2 0,1-1 0,-2-1-534,-8 2 0,-1 0 1,3-1 506,4-1 0,5-2 0,1 0 0,-3 0-388,3 0 0,-3-1 0,4-1 394,-16 3 0,3 0 1,1 0-1,1-1 0,0 1-375,1-1 1,1 0 0,1 1 0,-1-1 0,2 0 384,1 0 0,0 0 1,1 0-1,1 0 0,-1 0 4,1 1 1,0-1 0,1 1 0,-1-1 0,1 1-4,-1 0 0,0-1 1,0 1-1,1 0 1,1 0-196,-4 1 0,1 0 0,2 0 0,-1 0 0,-2 1 0,-3 0 194,5-1 1,-4 0 0,0 0 0,3 1 9,-2 0 0,4 0 1,1 0-1,-3 1 1,-5 0-9,3 1 1,-4 0-1,1 0 29,9 0 1,2 0 0,-2 0 243,-7 2 0,-2-1 1,0 1-217,0 1 1,0 0-1,-4 0 581,8 0 0,-3 0-600,-7 1 0,-4 0 98,14 1 2302,-29 1-2398,-2 0 1820,-14 4-1600,-8 1 242,-4 0-405,0 0 1054,1-2-987,0-2 157,1-1 1086,-1-1-1388,3-1 5,-3 0 11,3 0-11,-2 1 1143,-2-1-1121,-3-2-33,0 0 6,-2-1-12,4 1 6,-1 1 33,2 0-44,-2 0-1,2 0 6,-2 0-11,1 0-7198,-1 1 7198,2 5 0,0-4 0,0 4 0</inkml:trace>
  <inkml:trace contextRef="#ctx0" brushRef="#br0" timeOffset="1975">9015 2301 13861,'-3'0'5282,"1"0"-3815,2 0-1299,13-3 207,37-4-308,-18 1 0,4 0-820,16-2 0,1 1 769,-13 0 1,0 0 15,1 0 0,3 0 0,-2-1-4,1 0 0,0 0-1328,18-3 1,0-1 1304,-17 4 1,-2-1 10,-5 2 1,-2 0 23,19-4 10,-18 4 84,-16 4 310,-11 1 796,-6 2-14,-3 0 2446,-6 9-3515,-1 2-56,-6 13-34,1 4-17,2 8-22,2 11 6,2 9-6,3-5-6,2-5 1,2 2-446,1-10 0,1 0 443,1 20 0,0 2-6,1-8 0,0 0-3,0 1 0,-1 0-3,-2 0 1,0 0-1,0-1 1,-2 0 2,-2-1 0,-1-1 3,-2 0 0,-1-2 0,-3-1 0,-3-1 0,-1-1 0,-3-2-3,-3-2 0,-2-2 0,-2-3 1,-2-2-232,-2-4 0,-2-2 228,0-4 1,-1-2-18,1-5 1,-1-1-117,0-3 0,0-1 114,-30 6-23,1-4-17,22-7 1,0 0 6,-14 0-35,8-2 1,-2-1-101,-9 0 117,21-2 0,-1 0-279,-29 0-6,7-2 215,19 1 0,-2-2-225,-2 0 1,0 0 300,-4-1 0,0-1 22,-3 0 0,1-1 20,9 2 0,-3-1-7,-8 0 1,-7 0 0,6 1-136,11 0 0,0 1 133,-14-1 1,-8 0 0,6 1-20,3 0 0,2 1 8,7 0 1,-2 0-1,0 0-771,1 1 0,-1 0 0,0 1 788,0-1 0,0 1 0,0 0 2,0 1 0,-1-1 1,1 1-169,-2-1 0,1 1 1,-1-1 187,-1 0 1,0 1 0,0-1-3,-1 1 1,1-1 0,-1 1-205,0 0 1,-1-1 0,1 1 194,0 1 1,1-1-1,0 1 11,1 0 1,0 0 0,1 0-49,2 0 1,-1 1 0,1 0 47,-19 2 1,1 0 862,2 0 0,1 1-849,3-1 1,1 0 11,3-1 0,1 0-6,3-1 0,1-1 6,3 0 0,0 0-3,1-1 0,1-1 303,2 1 0,0-1-320,2 0 0,-1 0-3,2-1 1,1 1 21,0 0 1,1-1 5,2 1 1,1-1 8,-25 1 39,10-1 1321,7 0-1355,3-1 1304,2 0-1371,-2 0 663,1 3-708,-1 1 277,1 3-255,4-1-335,8-1 375,9-3 0,8-2 0,6 0 0</inkml:trace>
  <inkml:trace contextRef="#ctx0" brushRef="#br0" timeOffset="2671">7052 3016 20347,'-16'-46'1570,"1"1"0,0 2 0,3 10-1194,8 21-214,-1 3-195,3 5-12,2 8 50,3 23 1,0-3-17,6 35 28,1-1-406,-3-19 0,0 3 41,-1 3 1,1 1-1434,-2 1 0,1 1 1781,-1 3 0,0-2 0,0 4 0,-1-7 0</inkml:trace>
  <inkml:trace contextRef="#ctx0" brushRef="#br0" timeOffset="3259">7727 2579 21198,'-12'-40'778,"0"0"1,3 1 0,1 16-762,6 26 33,2 4 112,2 21 51,2 15-1699,0 6 0,0 5 1545,-1-15 0,0 4 43,-1 16 1,0 8 0,-2-4-815,-1-19 1,-2-2 0,1 1 720,0 9 0,1 2 1,-2-1-64,-1-4 0,-1-1 0,1 0 54,1-3 0,1-1 0,0 0-310,1 0 0,0-1 0,2 1-502,1 0 0,1 1 0,2-5-87,2-4 0,1-5 899,14 23 0,-12-37 0,-1-2 0</inkml:trace>
  <inkml:trace contextRef="#ctx0" brushRef="#br0" timeOffset="4176">8522 2993 25405,'-11'-56'-96,"7"23"146,10 68-15,4 16-662,-7-20 0,0 2 641,-1 3 0,-1 2-12,-2-1 1,-2 1 16,0-2 1,0-1-14,-5 14 310,-1-5-137,7-28 734,-1-2-650,3-15 604,3-17-783,3-11 17,5-17-23,4-10-26,3 0-2,5 2-16,5 9-121,5 7 93,7 9-6,8 8-6,6 10-11,4 11 0,0 12-5,-14 3-93,-16 3 0,-3 5-708,4 17-412,-10-9 0,-3 3 1084,-4 4 0,-4-2 0,0 4 0,-2 0 0</inkml:trace>
  <inkml:trace contextRef="#ctx0" brushRef="#br0" timeOffset="5551">12689 2880 21663,'1'-38'801,"0"-1"0,1-21-1462,-2 60-163,0 8 903,-1 14 386,-1 22-392,-1-13 0,0 4-301,-1 7 0,0 2 40,-1 4 0,0 1-1101,0 2 0,1 0-876,-1 1 0,1-2 384,2-11 0,0-2 1193,0 0 1,0-5-1,2-8 1,0-2-1</inkml:trace>
  <inkml:trace contextRef="#ctx0" brushRef="#br0" timeOffset="6661">12630 2815 12774,'-2'-3'4150,"0"0"-4222,2 3 88,68-40-13,-38 34 0,3 0-520,7-7 0,6-4 0,-1 5 511,12 8 0,0 3 9,5-2 0,0-1 8,-19 2 0,1-1 1,0 0-18,2-1 0,1 0 1,0 0-442,4-1 0,0-1 0,1 1 424,4-1 1,2 0 0,1-1-491,-11 2 1,0-1 0,1 0-1,0 0 486,4 0 1,1 0-1,0 0 1,1 0 13,3-1 1,0 1-1,1-1 1,1 0-1,2 0 0,1 0 1,0 0-1,1 0 4,-12 2 0,1-1 0,0 1 0,0 0 0,0 0-334,1-1 0,0 1 1,1 1-1,0-1 1,-1 1 350,1-1 1,0 1 0,-1 0 0,1 1 0,0-1-5,-1 1 1,0 0 0,-1 0-1,1 0 1,-1 1 2,-1 0 1,0 0 0,0 0 0,0 0 0,-1 0-169,12 0 1,-1 1 0,0-1-1,-1 0 192,-3 1 0,0 0 0,0 1 0,-1-1 90,-3 0 0,-1 1 1,0-1-1,0 1-18,3 0 1,2-1 0,-3 1-1,-3 0 158,-3 0 1,-4 0 0,1 0-106,9-1 1,0 0 0,-5 0 109,-10 1 0,-3-1 837,5 0 0,-2 0-459,13 0 2511,-25 1-2618,-16 0 428,-10 0-926,-2 0 1343,4 0-1303,1 0 95,6 0-118,-3 0 5,-1 0 74,-2 0 61,-2 0-34,3 0-67,3-2-21,10-1-52,-4 0 12,9-3 5,-10 2 12,1 1 5,-4 0 16,-6 2 74,-3 0 22,-2 1-146,0 7 6,-2 3-28,-1 16 17,-2 4-17,0 4 34,-6 25-29,3-23-2,2 3 0,-1 3-248,3-8 1,1 0 241,0 11 0,0 4 6,2-7 1,0 2 0,1-2-433,1 3 0,1-1 429,0-2 0,0 3 0,0-4 8,1 0 1,-1-2-1434,-1 18 1,-4 1 1483,-2-14 0,-4-1 19,-5 3 1,-4-5-227,-17 4 176,6-24 0,-3-3-28,1-7 0,-2-2-120,-10 1 1,-3-2 77,-2-2 0,-3-2-41,8-2 1,-3-1 0,3 0 37,-3 0 1,0-1-14,2 0 0,-2 0 0,2 0-40,-2 0 0,0 0 40,-3 0 0,-5 0 1,1 0 42,5 0 0,0 0 0,-1 1-317,-11-1 1,-2 1 0,3 0 322,-4 0 1,0 1 11,9-1 1,-3 1 0,2 1-4,6-1 0,1 0 0,-3 1-6,5 0 1,-3 0-1,-1 0 1,-1 0-11,-11 2 1,-3 1 0,0 0-1,4-1 10,2 0 1,2 0-1,-3 1 0,11-1 1,-4 1-1,-1 0 1,2-1-1,6 0-14,-16 2 0,-1 0 10,15-2 0,-7 1 0,-2 0 0,0 0 0,5-1 12,2-1 1,3 0 0,0 0 0,-4 0-187,-2 0 0,-4 1 0,-2 0 0,0-1 0,1 0 194,1 0 0,-1-1 0,1-1 1,1 0-1,0 0 6,-5 0 1,1 0 0,0 0 0,2-1-9,1 0 1,1 1-1,0-1 1,1 0 12,6-1 0,0 0 0,1 0 0,1-1-316,-11-1 0,0 0 1,1 0 323,0 0 1,1 0 0,0-1 5,-2 0 1,1-2 0,4 0 169,0-1 1,5 0-178,12 0 0,4 1 1629,-21-9-1489,26 0 1036,7 0-1954,10-1-942,18-1 1692,4 1 0,0 4 0,-2 4 0</inkml:trace>
  <inkml:trace contextRef="#ctx0" brushRef="#br0" timeOffset="7727">15140 3061 13189,'-8'-1'5825,"1"1"-4095,7 0 461,0 0-2169,-2-8-39,1 7-28,-2-7-33,1 9 78,-2 1 39,0 1 129,-12 6-5,-1-1 55,-11 2 40,1-4 27,1-5-5,4-8-28,3-7-45,2-9-22,4-7-17,5-2-84,3 0-56,5 5-39,2 8-84,8 1 5,2 11-5,8 0-17,4 9 39,6 9 62,2 11 0,1 11-40,-9 13-44,-12 9-516,-15-22 1,-5 1 526,-7 4 0,-5 1 36,-10 4 1,-4-2 38,6-7 1,-4 0 19,-2-4 0,-4 0 1,2-4 27,2-4 0,-1-3 31,-12 8 0,1-4 137,-5-10 29,17-10-130,17-6 84,11-12-150,16-4-35,12-11-5,17-1 17,14 4-23,-6 6 9,-10 13 0,1 4 793,12 5-807,-15 3 0,1 2-84,15 16-482,-2 6-106,-10-3-2947,-7-6 1,0 0-1323,4 0 4952,-5-3 0,-2-1 0,-10-7 0,-1-1 0</inkml:trace>
  <inkml:trace contextRef="#ctx0" brushRef="#br0" timeOffset="7984">15614 2696 23775,'7'-42'453,"-1"-1"1,1 1-1,-3 18-486,-4 27 66,0 15-5,1 5 0,1 15 0,0 7-31,-1-4 1,0 2-533,0 1 1,0 4 0,-2 0 522,-2-1 1,-1-1 0,0 1-71,-1 2 0,-1 1 0,1-1-243,-1 1 0,0 0 0,0 0-683,2-3 0,0-1 0,1-1-3908,3 16 1,2-4 3731,-1-17 0,1-5 1,5 9-1,-6-34 1</inkml:trace>
  <inkml:trace contextRef="#ctx0" brushRef="#br0" timeOffset="8409">16268 3038 20246,'-3'-3'3837,"2"0"-3210,1 3-616,-10-13 17,11 27-28,-6-1 34,12 32 16,-2 5 12,-4 0 22,-5-5 28,-3-9 11,-2-11 124,2-11 582,4-8-577,2-5 28,2-8-180,4-8-55,6-12-6,7-10 12,8-7-29,6 2 6,2 2-17,4 8-11,2 10-22,1 10 0,2 10-34,0 15-174,-4 12-851,-6 16-4738,-9 14 4971,-11-3 0,-7-17 0,-5-14 0</inkml:trace>
  <inkml:trace contextRef="#ctx0" brushRef="#br0" timeOffset="9617">20239 3028 19356,'-10'-40'685,"1"1"0,1 0 0,1 15-1206,7 24-73,-1 4 583,-1 12 241,-2 22-3527,-3 24 3297,2-21 0,0 4-90,-2 5 1,0 3-415,-1 1 1,-1 2-959,1-13 0,-1 2 0,0-2 1462,-6 17 0,1-4 0,3-14 0,2-4 0,-8 11 0</inkml:trace>
  <inkml:trace contextRef="#ctx0" brushRef="#br0" timeOffset="10380">20087 3017 9078,'0'-10'8294,"0"3"-7507,-4-27 1,-2-4-413,4 16-202,-5-20 1,4 5-258,9 31 17,11 0 45,17 5 27,25 6-483,-18-2 0,4 1 500,11 0 1,3 1-602,-13-2 1,2 0 0,1-1 604,6 0 0,2 0 0,1-1-466,-11-1 1,0 0-1,2 0 1,-1-1 440,4-1 1,0 1-1,0-2 1,1 1-5,2-1 0,0 0 0,1-1 0,0 0-473,2-1 1,0 0 0,0 0 0,1-1 459,1 0 1,0 0 0,1-1-1,-1 1-8,1 0 0,0-1 1,0 1-1,1-1-3,-2 1 1,1-1-1,-1 1 1,1 0-14,-3 0 1,1 1-1,0 0 1,-2 0 26,-1 1 1,-1 0-1,-1 0 1,0 0-2,-4 1 1,0 0 0,-1 1 0,0-1-6,10 0 0,-1 1 1,-1 0 10,-6 0 1,0 1 0,-3 0 366,16 0 0,-4 0-328,-10 0 0,-3 1 1268,-13-1 0,-3 0-874,4 1 1796,-18-2-1678,-14 1 2697,-2 0-3324,-5 4 1083,0 3-1004,-4 9-12,1 7 11,1 13-5,2 11 11,0 13-411,2-6 414,1-1 0,0 4-736,1-10 1,1 3 737,-1-1 1,1 4 0,0-1-1,1-2 1,0 0 0,1-1-10,0 3 0,1 0 1,0 0 4,0 0 1,1 0 0,0-1-4,0-1 0,0-2 1,0 1-5,-1-4 0,0-1 1,-1-1-297,0 16 1,-2-3 309,-5-8 1,-3-2 2,-3-8 0,-4-4-1,-4-6 0,-5-5 1,-4-5 0,-3-4-3,-6-3 1,-2-5-106,-5-2 0,-2-4 74,-4-3 1,-1-1 130,-3-2 0,0-1-173,-2-2 1,0-1 25,-2 1 0,1 1 25,11 1 0,-1 0-3,-3 0 0,-4 1 0,2-1-420,-8-1 1,-3 1 440,18 1 0,-4 1 0,-1-1 1,1 1 9,-10-2 1,1 1 0,-1 0-4,11 2 0,0 0 1,-1 0-1,-1 0-519,-2 0 0,0 0 0,-1 0 0,-1 1 513,-3 0 1,0 0 0,-2 0-1,1 0-1,-4 1 0,0 0 1,-1 0-1,0 0-281,10 1 0,0 0 0,-1 1 1,0 0-1,0 0 282,0-1 1,0 2 0,-1-1-1,1 0 1,0 1-28,0-1 1,1 1 0,-1 0 0,1 0 0,1 0-372,-10-1 0,1 1 1,1 1-1,1-1-749,5 0 1,1 0 0,2 0 0,2 0 1061,-4-1 1,2 1 0,6-1-1,0 1 1,7 0 0,0-1-1</inkml:trace>
  <inkml:trace contextRef="#ctx0" brushRef="#br0" timeOffset="12243">21782 3337 8612,'-6'1'9544,"2"-1"-5645,4 0-3568,-22-30-68,18 7-157,-11-21-55,29 15-34,7 7-6,5 2-28,3 5-89,9 5 83,-12 6 6,3 5 23,0 13-17,-5 3-17,5 6-79,-10 4-66,-18 7 117,-13 5 45,-18 11-695,-15-8 723,6-11 156,-12 1 107,25-20 95,-6 1-22,18-14-84,7-4-179,4-1 716,2-4-800,6 2-23,-1 2-33,15 1 10,3 6 24,13 8 4,-7 1 18,10 14-17,-1 11-34,-4 2-11,-6 7 22,-24-11 18,-11-10-63,-33 7 23,10-17-163,-7-1 1,-4-2-760,-13-4 274,16-2 1,0-2-6832,-19-7 7535,14-1 0,20 0 0,12 1 0</inkml:trace>
  <inkml:trace contextRef="#ctx0" brushRef="#br0" timeOffset="12543">22346 2898 23758,'-12'29'235,"4"18"-216,9-7 1,1 4-1873,-3-1 0,1 2 0,-1-1 1869,0 3 1,-2 2-14,-1-1 1,-1 3 0,0-3 204,-2 3 0,1 0-421,1-10 0,0 3 0,1-2-916,1 19 1,3-1-2127,4-6 1,3-2 3043,1-11 1,1-4 0,5 9 0,-4-26 0</inkml:trace>
  <inkml:trace contextRef="#ctx0" brushRef="#br0" timeOffset="12951">22601 3340 22677,'18'35'50,"-2"6"-27,-10 16-1,-2 0 6,-2-5 17,-3-10 17,0-14 229,-1-12 448,1-9 129,2-6-364,3-8-257,6-9-34,7-13-68,8-11-38,5-3-34,3 2-51,0 7-11,-3 11-28,0 9 17,-2 7-11,5 13-73,5 8-291,9 14-1378,2 10 1694,-23-12 1,-3-2-1,3 4 1,-7-1-1</inkml:trace>
  <inkml:trace contextRef="#ctx0" brushRef="#br0" timeOffset="14176">23537 3391 14230,'-10'0'5898,"2"0"-5674,8 0 84,0 0-269,124-18-1613,-71 12 1,4 2 1581,-4-2 1,6-1-1,2 0 1,-3 1-6,5 1 1,-2 2 0,2-1 8,-8-1 1,1 1 0,0-1 0,-4 1-12,-1 0 1,-4 0 0,1-1-4,10-1 0,2-1 1,-7-1 259,-13 1 0,-4 0-118,3-2 0,-5-3 72,-4-24-144,-38-2 10,-18-3 37,2 17 0,-4 2 165,-21-11 25,15 12 1,-1 0 237,-17-6-106,8 2 2200,26 16-2609,9 4 296,8 4-413,9 4 89,0 2 11,35 23-22,-15-8 11,4 5 0,1 2-165,-9-4 0,-1 2 159,5 7 1,-1 3-7,-4 0 1,-4 3-79,-4 8 1,-6-1-90,-1 17-325,-10-20 0,-4-1-2941,-10 6 3445,-5 10 0,8-27 0,4-9 0</inkml:trace>
  <inkml:trace contextRef="#ctx0" brushRef="#br0" timeOffset="14668">25613 3052 19456,'-1'-3'2779,"0"0"-1452,1 3-1333,-1-2 34,3 24-5,0 11-12,1 11 5,-1-13 1,-1 2 17,-1 6 0,-1 0-9,0-6 0,-1 0 0,-1 4 0,-1-3 31,-1-7 443,-2-10-152,5-13 365,0-1-393,2-10-269,1-1 74,4-30-7,5-3-53,-2 8 1,2 0-9,7-17-17,-4 20 0,3-1 11,3 4 1,1 0-236,0 2 0,2 0 182,5 1 1,0 3-15,8 2-116,20 9 89,-16 15 21,8 3-61,-6 21-173,-5 18-3469,-5 5 3294,-6 2-2262,-17 9-2257,-7-24 4951,4 14 0,-3-32 0,2-7 0</inkml:trace>
  <inkml:trace contextRef="#ctx0" brushRef="#br0" timeOffset="15001">26464 3195 18571,'17'-43'1632,"0"-1"0,-1 6 0,-5 8-1425,-9 21-347,-2 6 168,-11 28-28,3-8 17,-13 42-12,14-22 18,1 16 21,16-14 46,12-8 72,13-8 68,9-11 44,8-11 68,2-13 22,-2-11-72,-9-12-169,-15 2 123,-5-24-156,-15 16-28,1-17-40,-8 20-16,-1 7-62,0 11-292,0 9-442,0 6-912,7 6-2651,6 9-295,4 0 4648,5 9 0,-12-10 0,-1-1 0</inkml:trace>
  <inkml:trace contextRef="#ctx0" brushRef="#br0" timeOffset="15626">27062 3431 24463,'35'-26'227,"0"0"0,0 0 0,15-13 0,-6 1-129,-17 9 0,-3-2-639,2-4 1,-2-2 576,1-5 0,-2-2-8,0-4 0,-1-1 0,-2-3 0,-1-1-360,-3 2 0,-2-1 388,-4 6 0,-1 1 16,-4 6 1,-1 3 555,-3-20-432,-6 16-107,1 17-5,-4 6 406,3 12-574,-5 8 976,-7 17-880,-12 24-7,9-10 1,-2 5-666,-4 9 0,-1 3 656,9-13 0,0 1 1,0 1 1,2-1 0,1 2 0,2-2-4,-3 18 1,4-2-22,5-6 0,8-1 1,13 1 1,6-4 19,-6-15 1,5-3-337,18 7 0,7-7 322,-7-13 0,2-5 12,12 2 0,3-3-1,2-6 1,-1-4 5,1-4 0,-2-4 6,-2-5 0,-3-5 2,-3-6 1,-4-5-444,-4-7 0,-4-4 443,-4-5 1,-3-4 5,-4-3 0,-3-1 3,-5-1 0,-2 0 8,-4 2 1,-3 1 273,-2 4 0,-1 1-243,-3 4 1,-1 2-29,0 6 1,-1 2 154,-3-21 641,1 16-647,0 14 962,0 12-1147,1 8 666,-2 9-650,-6 14 122,-8 26-130,2 7 0,-1 6-272,5-15 0,1 3 272,2 1 0,0 7 1,1 1-1,2-7-677,2 1 0,1 0 633,0 12 0,0 7 1,2-5-363,5-3 0,1-2-515,0-8 0,0 1 0,0-3-2194,2 8 1,1-3 2564,2 2 1,-2-6-1,-1-11 1,1-2-1</inkml:trace>
  <inkml:trace contextRef="#ctx0" brushRef="#br0" timeOffset="19126">9484 3093 15065,'10'-28'3752,"-2"5"-3348,-3 7 139,2-2-201,4-4-129,7-8-79,7-3-39,18-11-33,1 3-283,3 0 246,-21 20 1,0 1 7,20-15-19,-16 12 0,2 0-3,2 0 1,2-1 10,13-5 1,1 0-394,-14 9 0,1 0 382,18-8 0,1 2 8,-15 9 1,0 1-9,11-5 1,3 0 83,-11 6 0,1 1 0,-2 0-806,13-4 1,-3 1 830,-1 1 0,-2 2 15,-6 1 1,-2 1-3,-9 4 1,1-1 41,17-2 1,2-1 108,-9 3 0,2-1-233,-5 3 0,2-1 0,-2 0 131,6 0 0,0-1-76,7 1 0,1 0-3,-3 2 1,-1 0 131,-9 1 0,-1 1 3,6 0 1,-2 1 600,-8 0 0,-2 0-664,22 1-302,-22 1 1,0 0 25,24 0 422,-16 2 0,2 1-20,-10-1 0,0 1-147,4 1 1,-2 1 135,7 1-25,3 3-152,-13 0 1168,13 5-1080,-16-4-559,7 5 926,-12-4-714,6 4 376,24 8-427,-21-8 157,14 6 68,-12-3-3,-6-2-9,6 2-120,-2-2 71,4 0 152,2 0-90,4 1-20,-14-5-31,-8-2 22,1 4-44,-4 3-176,-2 1-184,-1 4-147,-7-3-50,-3-4-9,1 2 30,1 0 54,-1-4 100,3 7 141,-6-10 119,0 3 121,-3-3 291,-1-2 79,-4 0 106,-1 1 11,-5-1 151,-1-1 18,2-2 223,-6-1-113,2-2-160,-8-4-216,-4-2-190,-6-5-166,3 0-129,-15-7-83,15 5-53,-9-5 65,14 5 27,4 1 23,7 5 135,2 0-2,5 4 22,0 0-261,3 1-170,1 1 142,6 2 17,4 3 43,2 1-14,8 3 7,-1-4-14,8 2 278,6-3 6,4-1-11,-6-3 17,17-4-18,-14-2 1,19-4 0,-7 0-12,-11 3 1,-1 2 11,17-4-137,-10 3 1,1 1 119,21-2-226,-24 3 0,1-1 248,-3 0 1,0 0 33,-5-1 0,-1 0 214,17-8 105,-17-1-34,-16 0-117,-9 0-101,-9 2 150,-1 2-335,-2 3 139,1 5-1825,3 1 1748,2 6 0,1-3 0,0 3 0</inkml:trace>
  <inkml:trace contextRef="#ctx0" brushRef="#br0" timeOffset="21409">17111 3044 7738,'-1'-3'5495,"0"0"-3501,1 3-857,34-59-151,-8 25-1083,2-8 1,2-2 443,-8 18 1,1 2-1379,10-12 1,-1 1 1119,-9 9 1,1 0 25,13-13 0,1 0-209,-10 11 0,0 0 150,10-6 0,3-2-9,0 2 1,1 0-447,3 0 1,0 2 470,2 0 1,0 1 3,2 1 0,0 0-83,1 1 0,1 1 82,1 0 1,0 2-12,0 1 1,2 0-24,-8 5 0,2 0 0,-3 1-33,3 0 1,1 0 8,-4 2 0,4-1 0,-3 2 148,0 1 1,0 1-7,11-2 1,2-1-90,-2 3 1,-1 0 4,-2 3 1,2 0 210,-4 3 1,2-1-1,-3 2 81,-2 0 0,-1 0-123,4 1 1,3-1-1,-6 2 105,-16 2 1,0 1-125,23-2 1,2 0 89,-11 3 0,2 0-50,-1 0 1,4 0 0,-3 1 112,2 1 0,-1 1-351,-5-1 0,3 1 0,-4 1 0,-1 2 0,-1 1 128,11 1 0,0 1 92,-3 1 1,0 0-16,9 4 1,-2-1-106,-18-3 1,-1 1 9,16 3 0,-1 2 875,-18-4 1,-1 0-898,8 2 1,3 1 125,6 2 0,1 0-142,-8-2 1,-1 0-92,-2-1 1,0 0 25,-2 0 1,-2 0 449,20 8-472,-18-6 0,-1 1-20,18 11-29,-3 4-290,-21-3 1041,-12-5-1378,7 12-2184,-9-10 2039,4 5 736,8 8-519,-8-12 50,3 7 90,-6-5 155,-4 0 47,-3 1 31,-1 5-49,-7-8 63,-2-5 3,-1 4 51,-1-7 3419,0 6-3336,-1-6 165,0-2 77,-1-9 223,1-2 124,-1-4 268,-1 1 268,-9-2-334,-8-3-163,-29-4-105,-1-2-268,18 4 1,0 1 153,-26-4-116,19 4-156,3-1-301,22 2 234,3-2-322,6 1-250,0-2 15,2 1-42,1-1-14,0 1 50,-1-6-36,2 6 99,-2-8 344,3 5 201,0 0-17,0 3-16,1 3-7,0 1-39,2 1 101,1 2-10,6 5-13,4 4-23,5 6-3,-1-2-44,6 4-9,5 1-37,5 1-34,12 4 40,2-6 0,8-2-151,-25-9 1,1-2 207,1 0 0,-2-2 21,19 1 37,-17-6 1,-2-2-4,0-2 78,20-9 118,-23-7-124,-3-2 10,-5-5-22,-11 3-46,-5 2 356,-2 5-373,0-1-12,0 2-22,0 1 6,2 1-12,-1 7-27,0 4-1,-3 2-201,1 2 224,-1 8-5,0 2-1,0 3 23,-9 15-11,-6-5-12,-11 8 17,-7-6-11,5-10 11,-27 5 1,22-11-1,-6 0 0,-2-1 11,-8-2-304,12-3 0,1 0 293,-7-1-124,-19-7 141,22-2 0,-18-7 22,14-3-5,3-2-17,3-2-11,4 2 5,5 2-5,7 4 572,5 4-600,8 4 150,4 3-184,4 1-145,1 1 167,6 2 23,3 2-5,8 4 10,3 2-27,6 1-28,-8-4-555,10 2-4957,-1-5 4714,5 1 0,-9-2 0,-8-2 0</inkml:trace>
  <inkml:trace contextRef="#ctx0" brushRef="#br0" timeOffset="26873">5107 972 21637,'-7'0'3024,"2"0"-2040,5 0 1577,0 0-2131,-36-22-1819,32 16-523,-12-20 562,56 21 1487,-7 1 0,5 1 216,11 0 1,5 0-901,-11 2 1,3 0-1,1-1 501,7 2 1,2-1 0,2 1 11,-10-1 0,1 1 0,1 0 1,1-1 180,6 1 0,0 0 0,2 0 0,1 0 92,-9 0 0,1 0 1,0 0-1,1-1 0,1 1-359,3 0 0,1-1 1,0 1-1,1 0 1,1 0-92,0 0 1,0-1-1,1 1 1,2 0-1,4 0 53,-13 0 0,5-1 1,1 1-1,2-1 1,-1 1-1,0-1 1,-4 1-1,-3-1-73,8 1 0,-5 0 0,-2-1 0,1 1 0,3 0 44,2-1 1,4 0 0,1 1 0,0-1-1,-4 0 1,-4-1-332,1 1 0,-5-2 0,-1 1 0,0-1 263,2 0 0,0-1 1,0 0-1,2 0 60,-5-1 0,1 1 1,1-1-1,0 0 1,-2 0-48,8-1 1,-1-1-1,-2 0 1,-1-1 11,-6 1 0,-2-1 0,-1 1 0,-1-1 259,5-2 1,-1-1 0,-4 0-99,8-3 1,-6-2 948,-14 2 1,-6-2-1015,0-12-332,-39-6 200,-18 4 182,3 12 0,-3 2-179,-18-4 167,15 8 0,-1 2 2329,-22-6-2144,22 7 1,-1 1-16,-1-1 0,0 2 2628,-24-2-2635,11 3 746,18 5-1015,20 1-189,6 0 273,10 2 632,9 6-435,5 1-6,29 11-37,-21-10 0,4 0-5,24 7 0,4 2-605,-6-3 1,0 1 562,-11-3 0,0 0 0,-4 0-9,-1-1 0,-4 1-67,-1 1 1,-5 2-284,-6 12-1417,-16 11-5326,-36 7 7113,-13-4 0,8-14 0,12-13 0</inkml:trace>
  <inkml:trace contextRef="#ctx0" brushRef="#br0" timeOffset="29873">6211 5569 17921,'0'-5'4072,"0"1"-4010,0 4-29,-11-9 7,9 19 44,-9 18-33,11 36-31,0-18 1,0 7-1,0-1-1175,0-8 0,0 0 0,-1 0 1102,0 8 1,1 2 0,-1-4-91,-1 4 0,-1-4-717,1 2 1,1-1-197,-1-3 1,1 1-3756,5 13 0,0-2 2329,-3-24 0,1-2 2482,9 22 0,-9-46 0,0-5 0</inkml:trace>
  <inkml:trace contextRef="#ctx0" brushRef="#br0" timeOffset="30331">6045 5535 20128,'-29'43'157,"3"13"-50,16-5 94,-6 6 57,-5-18 402,-5-5-335,8-17 342,-3-5-185,10-17-174,-3-9-67,2-12-68,5-13-72,7-9-11,11-8-704,10 0 630,2 14 20,-1 16 1,1 3-3,13-4-34,-9 10 0,1 2-6,11 1 6,-6 10 0,0 4 0,5 4-31,6 6 1,3 4-116,-18-1 0,-1 3-44,6 1 0,0 1-858,-3 5 0,-1 2-3868,-1 3 1,-2-1 2730,17 15 0,-7-3 0,-30-32 1</inkml:trace>
  <inkml:trace contextRef="#ctx0" brushRef="#br0" timeOffset="31122">6231 7444 17246,'-24'-36'1077,"0"-1"0,0 1 0,-4-7 0,3 7-718,3 13 265,12 20-618,1 9 191,1 17-172,5 7 0,1 5-8,-2 4 0,1 1-353,0 4 1,0 2 357,-3 8 1,0 2-523,0-3 1,-2 1 497,1-9 0,-1 2 1,0 0-3,-1-1 0,1 0 1,-1-2 5,-4 18 1,1-4-3,1-9 0,2-3 17,2-11 0,1-3 56,-2 10 240,5-21 393,1-13 572,2-12-1070,3-21-192,-1 2 29,7-32-6,4 2 413,-2 18 0,1-2-427,2 0 0,0 0-8,13-20 0,-5 19 0,2 2 17,10-5-31,-9 13 0,1 3-3,6 1-17,22 7 17,-11 15 0,-11 3 0,1 4-6,25 17 12,-28-6 0,-2 4-141,0 2 0,-1 2 101,-1 2 1,-2 2-93,-2 1 0,-2 1-283,-2 0 1,-1 1-486,-1-1 1,-1 0-2675,12 21-4895,0-15 8463,-7-18 0,-8-12 0,-5-6 0</inkml:trace>
  <inkml:trace contextRef="#ctx0" brushRef="#br0" timeOffset="31874">6858 7935 14118,'1'-6'7153,"-1"1"-5165,0 5-2038,-6-36 78,8 31 0,0-25 6,17 40-1,10-3 124,29-8-112,-21-2 16,14-9 119,-26-3 83,-4-3 28,0-7-73,-10-2-100,-10-4-45,-8-2-23,-6 1 1,-7 3 16,-2 8-28,-1 7 11,-10 10-27,10 6-23,-13 12 17,10 8-23,-6 11-5,5 7-12,9 4-16,8 3-6,13-1-100,11 1-152,14-5-201,12-3-81,-14-22 1,3-2-33,5-1 1,3-3 159,5-1 0,2-4-263,3-3 0,0-5 630,0-4 0,-1-3 132,-6-3 0,-2-4 53,-6-1 0,-4-2 302,14-23 73,-15-3 62,-10-1 11,-6 1 33,-6 6 6,-2 7 189,-5 10-435,-8 10 777,1 8-1102,-13 13 49,-2 12-49,-8 15-23,0 10-16,5 6 22,9 0-28,8-6-12,8-9 18,9-12 44,7-13 29,7-11-29,7-15 57,6-12 16,3-13-6,-1-10 51,-6-4-1757,-15 24 0,-2 1 1690,2-9-2034,0-1 2062,-12 29 0,0-1-129,-3 9-56,-1 10 67,1-1 2224,-1 15-2442,2 1 2904,7 12-4529,7 5-2884,9 7-2610,10 5 6890,-1-6 0,-11-17 0,-9-13 0</inkml:trace>
  <inkml:trace contextRef="#ctx0" brushRef="#br0" timeOffset="32279">8344 7923 22509,'5'-61'774,"-1"0"1,2 8 0,-6 11-433,-20 23-186,-5 15-105,-11 12-40,8 8 1,-1 7-12,3 3 0,0 2-494,0 2 0,2 2 494,1 4 0,5 2 85,5 1 0,6 0-119,7-5 0,4-1 18,6 25-18,42-38 34,1-30 25,-17-1 0,1-4-183,2-6 1,-2-7 227,3-14 1,-4-3-236,-11 13 0,-3-2 221,0-20 0,-6-3 0,-10 14 0,-5-1 0,1-15 0,-4-3 1,0 20 1,-2 0 0,-1-1 13,0 1 0,-2 0 0,0-1 106,-3-1 1,-1 0-1,0 2 10,-2-7 1,0 4-98,0 7 0,1 4 178,-3-4-122,8 24-180,2 3-72,6 25 467,12 28-364,-1-2 0,1 5-2,1-3 1,0 4-6,1 1 1,1 4 0,0 4-19,-2-5 0,1 4 0,-1 0 0,0-1-462,2 5 0,-1-1 0,3 7 490,-3-10 0,2 8 0,2 3 0,-2-1 0,0-6 0,-4-10 0,2 4 0,-1-3 0,0-3 0,0 0 0,-1 0 0,1 0 0</inkml:trace>
  <inkml:trace contextRef="#ctx0" brushRef="#br0" timeOffset="33181">21798 5876 20979,'12'-47'1083,"0"1"0,-1 5 0,-3 10-635,-8 21-369,0 9-85,-2 3 68,-4 17-6,-7 21-42,-2 8 0,-2 8-955,-1 3 1,-1 3 943,6-18 1,0 1 0,0 1-4,-3 8 0,1 1 0,0 0-4,1-5 0,2 0 1,-1 4-24,2-7 0,0 4 0,0 3 0,0 0 0,2-1-111,-1 0 0,2 2 1,-1-1-1,1 0 1,1-2-386,-1 6 1,-1-2 0,2 0 0,1-3 374,0 10 1,1-2 0,2-5-999,1 5 0,2-7-806,0-17 1,0-1-2965,-2 7 1,1-5 4148,-1-12 1,0-18-1,1-6 1</inkml:trace>
  <inkml:trace contextRef="#ctx0" brushRef="#br0" timeOffset="33464">21126 7164 17111,'-28'-50'1096,"0"1"0,4 9 0,5 7 161,10 13-1313,7 17 309,2 12-214,3 10 170,8 14-125,11 6-22,4-8 117,24 3-217,-20-22 1,2-2 160,13 0 1,4-1-20,-3-4 1,2-3-1,0 0-468,-5-3 1,0-1 0,-1 0 388,21-1 1,-3-2 18,-9-3 1,-4-1-379,-13-1 1,-3 1 339,20-7-678,-10-6-1793,-34 11 2622,-1-4 0,-5 9 0,-3 1 0</inkml:trace>
  <inkml:trace contextRef="#ctx0" brushRef="#br0" timeOffset="33906">20868 8838 18369,'7'-60'1856,"0"0"0,-1 8 0,-1 4-1445,-1 14 1,-1 3 171,0-10-292,-3 18-313,0 12-84,-1 11 78,1 31 39,-2-1-9,1 8 1,-1 4-564,-2-1 0,0 1 558,-2 15 0,-1 3-48,1-18 1,-1 2-1,-1 0-300,-1 3 0,-1 1 1,0 0-1231,-2 3 1,-1 0 0,0 0-818,-1 1 1,0 0 0,0-2 2041,1-6 1,0-1 0,1-4 0,-1 2-1,2-6 1,-1 1 0</inkml:trace>
  <inkml:trace contextRef="#ctx0" brushRef="#br0" timeOffset="34630">20442 9191 22677,'40'-40'36,"14"18"1,7 7-49,-17 11 1,2 3-259,-2-2 1,5 0 0,-3-1 249,17-5 0,-4 0-367,-21 3 1,1-1 358,5-2 0,4 0 0,-4-2 8,-6 0 1,-3 0 33,5-4 0,-1 0 388,11-8-133,-11-6-6,-27 12-45,-4-4 340,-17 8-379,-7 6 735,-8 2-841,-5 10-40,-5 7-27,-3 13 16,3 8-16,6 6-23,9 3-5,8-1-18,10-5 7,8-7 50,6-10 67,5-9-6,7-12 12,6-12 100,6-12 84,1-9 96,-3-4 61,-6 2-16,-6 3 5,-7 10-106,-7 9-174,-6 8-163,-2 6-10,-2 7 33,-1 7 0,0 3 50,-2 21-39,2-5-27,1 12 16,6-12-34,4-8 12,1-10 10,14-9 18,-2-13 5,14-10 6,-1-10 39,-1-4 45,-5 0 22,-7 5 62,-9 8-17,-6 7-84,-4 7-112,-2 3 5,-1 12 23,0 4 28,0 14-56,1 5-190,2 6-622,3 2-1182,3-2-2095,4-6 4117,4-9 0,-8-10 0,0-8 0</inkml:trace>
  <inkml:trace contextRef="#ctx0" brushRef="#br0" timeOffset="34796">21822 8657 23125,'33'12'-665,"-21"-27"0,14 60 1</inkml:trace>
  <inkml:trace contextRef="#ctx0" brushRef="#br0" timeOffset="35139">22177 9263 26906,'35'-44'84,"-1"1"0,1 0 0,0-4 0,0-1 0,-8 3-1739,-8 0 1,-3 0 1680,-2 5 0,1-4 0,0 0-4,-1-3 1,0-1 0,-1 0-37,-1 1 0,-1-1 1,-1 2 66,2-17 0,-2 2 197,-4 12 1,-3 5-134,-6-18-16,-6 28-84,-2 19 1544,0 14-1550,-3 17 12,-5 24-18,6-5 1,0 5-219,-2 13 0,1 5 198,5-13 0,0 2 0,1 2-21,2 3 1,0 2 0,2 1-816,1 2 1,1 1-1,3-1 308,2 2 0,3-1 0,2 1-1700,4-1 1,1 0 0,3-2 1941,-1-6 1,1-3 0,1-3 0,1 1 0,0-5-1,4 3 1</inkml:trace>
  <inkml:trace contextRef="#ctx0" brushRef="#br0" timeOffset="38530">6587 10630 17434,'-3'-44'1448,"0"-1"0,0 0 0,-1-12 0,-1 3-905,1 8 0,-2 5 264,-4-10-314,2 25-387,2 15-190,3 10 62,2 17 78,1 21-39,0-5 0,1 5-23,-1 10 0,0 5-614,0-11 0,0 1 0,-1 2 618,-1 6 0,-2 1 0,0 2-17,-1 5 0,0 1 1,-2 1 15,0-12 0,0 0 0,0 1 1,-1 0-3,1-2 1,-1 1 0,0-1 0,1-1-4,-2 11 1,1-2 0,1-4 1,-1 11 0,2-7 51,2-17 0,3-7 207,5-5-11,6-39-68,11-33-100,-5 8 0,1-3-578,5-7 1,1-3 565,3-2 1,0-1-4,2 3 1,-1 3 607,-2 4 1,0 4-631,-4 9 1,-1 3-31,13-10-29,-4 18 29,-8 12 5,18 20-45,0 16 6,10 11 773,-10-1-817,-8-7-528,16 7-364,1-10 352,-12-10 1,2-3-1761,1-8 0,0-4 59,12-4-1838,8-15 2398,-37-6 1781,-5-8 582,-13-5 1093,-12-2 112,-6 2 459,-4 5-107,0 9-581,0 10-646,-1 10-128,-4 15-604,7-3 95,-4 17-124,14-8-39,0 5 28,13-4 157,21-7-185,11-11-67,21-13-40,-12-6 14,-16 1 1,0-2 87,16-16-37,-20 11 0,-2 0 143,14-25-23,-15 1 0,-12-1 79,-7 4 34,-7 6-62,-8 8 39,-11 9-230,2 10 34,-13 7-50,5 14-17,-10 12-43,12 1 1,1 5-3,3-1 0,0 2-139,1 1 1,2 1 121,2 2 1,4-2-29,1 20-45,9 8-22,20-12-28,19-15 14,0-25 0,3-5 20,20-5-527,-8-8 1,0-5 576,-14-1 0,-1-2 42,9-5 0,0-2-306,0-6 1,-3-2 355,-14 7 0,-3 1 26,16-21 90,-32 13 253,-11 12-226,-8-3-2066,-10 6 1949,3 8 561,-5 3-567,10 7-33,-2 8-12,-1 17-6,3 8 12,0 17-22,5-14 5,3 7 3386,4-13-3403,6 3 28,11-9 6,4-12-6,0-11 17,7-19 12,-3-10 38,8-12 34,-3-7-28,-16 19 0,-2-1 45,7-15-68,-3 6 29,-11 16-28,-4 16-79,-2 3 22,-2 13-16,0 2-6,-4 17-44,3 0-51,2 10-34,11 1-347,32 7 272,-15-28 0,3-3-16,2 0 0,2-3 15,11-4 1,2-6-280,-4-2 0,1-4 460,0-1 0,2-2 0,-2 0 52,1 0 0,-2-4 62,16-9 0,-9-5 123,-16-10-90,1-7 242,-33-13-230,-7 26 201,-16-25 54,-3 34-277,-17-3-46,8 21 750,-18 17-744,17 4 0,-2 5-37,-6 8 1,-1 3-581,1 2 0,3 2 566,7-1 1,5-1-17,4 16-12,20-15 35,38-20-29,-3-16 33,14-17 1,3-7 0,0-9-366,-1-1 0,1-7 382,-13-2 1,-5-2-23,-3 8 0,-2-3 26,-3-7 1,-1-7-1,-4 3 19,-6 0 0,-3-1-2,1 5 0,-1-4 1,-2 3 54,-2-6 0,-2 4-34,-1 12 1,-2 3 400,-4-22 782,0 34-1163,-2 1-73,1 22-11,1 5 17,-4 34-33,4-8 200,-1 5 1,1 5-222,2 6 1,1 2-930,2 6 0,1 1 857,-1-1 0,3 3-711,3-6 1,4 4 0,0-6-783,-1-7 1,2 0 1590,1 6 0,2 4 0,-1-10 0,2 0 0,0-3 0</inkml:trace>
  <inkml:trace contextRef="#ctx0" brushRef="#br0" timeOffset="39289">10555 11130 17860,'-47'12'1048,"1"-1"1,-1 1 0,-15 4 0,3 0-539,7-3 0,5 0-57,-10 2-167,41-9 22,47-12-208,6-1 1,8-1-56,-3-1 0,4 0 0,2 0-890,11-1 1,3-1 0,2 1 858,-10 1 0,0 1 0,2-1 0,0 1 0,3 0 0,0 0 0,1 0 0,2 1-5,-3-1 0,3 1 0,1-1 0,-2 1 0,-4 0-640,-4 0 0,-3 2 0,-1-1 1,2 0 632,5 0 1,1-1 0,0 0 0,-2 0 2,8-1 1,-3-1 0,-2 1-262,-13 1 1,-2 1 0,2-1 264,10-2 1,3 0-1,-8 0 19,-11 1 0,-9-1 11,-7-5 1444,-45 3-1483,-31 1 8,14 7 1,-3 0 1113,-7 2 0,-1-1-1114,-4 2 1,0 0 2,0 0 0,2-1 3,2 1 0,3-1 3,6 0 0,2 0 28,6-1 0,2 1 1527,-20-5-1403,7-1 49,4-3-100,9 0 117,0-2 118,9-2 617,4 1-808,6-1-50,9 4-50,10-4-46,2 5 1,18-4 0,5 7 5,14 0-5,9 6-224,5 8 196,-25 0 0,0 1-396,4 5 1,0 2 406,-6-3 0,2 1-12,3 3 1,4 3 0,-1-1 11,6 3 0,1 1-370,-2 0 1,4 1-1,-4-1 367,0 1 1,-2 0-25,-6 0 1,0 2 0,-5-1-249,-8 0 0,-5 2 62,7 10 0,-11 1-896,-40 19-1680,-2-29 0,-6-3 2789,-2-3 0,0-3 0,-14 5 0,21-12 0</inkml:trace>
  <inkml:trace contextRef="#ctx0" brushRef="#br0" timeOffset="39764">13628 10982 15832,'8'-56'813,"-1"0"1,1-1 0,0 1 0,-2 6 0,1 0-1,-2 2 1,-2 4-299,-4-12 1,-3 6-96,-1 11 0,-3 4 151,-12-12 825,4 23-1301,6 18 341,5 26-414,4 27-17,1-10 1,2 4-122,1 11 0,0 1 104,0-9 1,1 4-257,1 5 0,0 6 0,0-3 214,-2-11 0,-1-1 0,1 3-447,-1 1 1,1 4 0,-1 1 0,0-2 266,0 8 1,-1-2 0,0-1-152,-1-3 0,-1 0 1,0-1-694,1-7 0,-1-1 0,0-2-3493,-3 9 1,0-5 4635,-5 13 1,3-31 0,1-19-1</inkml:trace>
  <inkml:trace contextRef="#ctx0" brushRef="#br0" timeOffset="40489">13565 11362 14287,'-26'-48'2173,"0"1"0,2 5 1,0 7-1384,-9 4-73,8 14-650,10 8 42,11 6-59,47 3-39,-9 0-6,11 0 1,6-1-352,-9-1 0,1-1 351,14-1 1,2-1 8,0-3 0,0-1 14,-4-2 0,-1-2 14,-6-1 0,-2-2 34,-7-1 0,-3-2 29,-5 1 1,-4-2 342,14-18 112,-17 6-40,-14 6-139,-15 8-100,-8 7 702,-13 5-843,-7 9-39,-10 11-17,-4 13-45,1 12-39,10 6 12,14 2-12,12-11 211,15 9-205,11-20-1,12 5 46,19-21-35,-13-9 24,19-13 32,-17-9 24,4-7-3298,-3-11 3269,-17 13 180,-3-10-158,-13 23 102,-1-8-23,-2 12-40,-1 1-55,0 3 3336,-1 4-3398,-1 10-5,-6 11-23,-3 19 17,-3 15-22,2 6 5,11-23 0,3 0 11,4 10-5,21 7 39,3-35-11,13-4-17,4-23 6,5-15-171,-25 4 1,0-2 180,-1-2 1,-2-2-3,-2-2 0,-2 0 9,10-26 16,-9 6 67,-11 9-11,-5 16-67,-6 8 12,0 12-24,-3 4 341,-2 14-368,0 6-22,-1 16 16,4-7-62,2 15-111,6-7-488,10 22-358,5-12-1378,13 2-471,-8-25 2885,7-6 0,-19-14 0,1-1 0</inkml:trace>
  <inkml:trace contextRef="#ctx0" brushRef="#br0" timeOffset="40658">14806 10690 22929,'19'-48'-2458,"-9"8"0,13 52 1,-16-9-1</inkml:trace>
  <inkml:trace contextRef="#ctx0" brushRef="#br0" timeOffset="40990">15390 11354 26565,'16'-59'201,"0"1"1,-5 14-1,1 0 1,-1 4-952,-1 4 1,0 0 805,5-21 0,-2 0-28,-6 23 0,0 0-6,0-6 0,0-3 1,-1-3-1057,-1-11 1,-2-3-1,0 4 1065,1-4 0,0 1 17,-4 5 1,-1-3-1,-1 11 1042,-6 7-1040,-4 9-27,3 19 5,-10 32-22,-1 13-6,-4 13-3,6 3 0,1 5-352,5-6 1,2 3 316,0 1 1,1 4 0,1-2-22,1 8 0,2 0-124,2-6 0,2 3 0,2 1-565,4-10 0,3 1 1,1 0-1,1 0-1710,-1 0 0,1 0 1,1 0-1,1-1 1968,-1-3 1,1 1 0,1-2 0,-1-7 0,6 9-1,-2-12 1,-6-14 0</inkml:trace>
  <inkml:trace contextRef="#ctx0" brushRef="#br0" timeOffset="41804">6596 13168 16605,'-3'-61'1075,"0"1"0,0-1 1,0 14-1,1 2 1,0 3-477,3-11 1,1 7 341,-1-2-370,2 6-453,-2 24-74,3 42-10,-1 3-1,3 14 1,1 4-333,2 17 307,-3-21 1,0 10-1,0 1 1,-1-6-1064,0 2 1,-1 1 1000,0 0 1,0 7 0,0 1 0,-1-6-170,-2-6 1,0-4 0,-1 1-344,0 12 1,0 1 0,0 0-1288,-1-2 1,1 0 0,-1-1 1852,0-1 0,0-1 0,0-5 0,-1-3 0,1-5 0,-1 20 0</inkml:trace>
  <inkml:trace contextRef="#ctx0" brushRef="#br0" timeOffset="42506">6417 13540 21730,'33'-41'-14,"3"17"0,8 4 2,10 10 1,4 2-1562,-9-3 0,2-2 1,-2 1 1563,4-4 1,-1-1 4,-9 3 0,2-3 1,-2 1 271,7-3 0,-1-2-238,7-3 1,0-2 375,-9-1 0,-5 0-215,5-8 571,-20-9-477,-28 29 2674,-12-9-2684,1 16 1093,-15 1-1127,5 11 477,-19 20-656,15-1-26,6 1 0,0 1-2,-6 15 0,-5 12-6,7-4-23,8-2-10,8-18 44,13-4 247,24-27-224,-5-2 33,28-22-6,-15-3-38,1-2 83,4-10 34,-14 10 107,5-11-119,-12 14-10,-5 5-73,-10 17-73,-5 4 0,-1 5 17,2 6-12,1 8 1,2 10-17,6 17-1,-3-12-49,7 11-23,-1-19 17,6-1 27,3-8 35,11-17 16,-10-4 11,14-19 29,-5-8 33,2-1 45,-1-5 22,-13 15-56,-7 8 112,-4 5-84,-7 7-123,0 3 17,-3 15-11,-1-3-29,-2 27-217,1 0 38,-1-1-78,3-2-1501,8-7-1435,2-8 3216,10 0 0,-9-12 0,-1-6 0</inkml:trace>
  <inkml:trace contextRef="#ctx0" brushRef="#br0" timeOffset="42680">7883 12801 20431,'-5'-4'4352,"1"0"-3888,4 4-424,0 0-337,-39-36-577,38 39-3035,-20-19 3909,47 44 0,-7-9 0,-7-7 0</inkml:trace>
  <inkml:trace contextRef="#ctx0" brushRef="#br0" timeOffset="43030">8444 13479 26738,'-15'-53'309,"-1"1"1,2-8 0,3 5-1386,8 2 1106,2 9 1,0-4 22,1-7 1,0 0-35,0 11 1,0-2-2,0 0 1,0-3 0,0 2 56,-1-4 1,0 2-40,1 8 1,-1 2 38,-1-3 1,-1 7 399,0 14-425,-1 4 104,1 21-143,2 8-17,5 30 1,4 16-533,-1-15 0,2 4 524,0 7 0,1 1-336,2 4 1,1 1 240,1 0 0,1 1-123,-2-21 1,0 1 0,2-1-372,1 0 0,3 0 0,1 0-2377,3-1 0,3 0 0,-1-3 2980,13 13 0,-2-4 0,-10-15 0,-2-5 0,6 2 0</inkml:trace>
  <inkml:trace contextRef="#ctx0" brushRef="#br0" timeOffset="44113">10916 13168 18700,'-45'0'1114,"0"1"1,3 0-1,5-1-362,7 1-142,1 0-112,3-1-111,6-1-90,5 0-96,6-1-55,5 1-45,2 0-34,0 1-17,-2 0-11,-4 2-5,-2 0 11,-2 2-28,1-1 55,-8 3 24,0-1 27,-14 2 85,-19 3-124,13-4 100,-21 4-44,29-4-67,2-1-50,14-1-7,10-4 40,5 1-16,5-1-1,3 0-11,7 0-6,1 1-5,0 0 0,-2 0-12,-1 0-10,-3 0 5,-1 0 0,-2-1 5,-3 1-21,-2 0-29,-1 0-56,0 0 319,1-1-206,-7-1-12,1 0 11,-5-2 11,3 1-16,0-2-6,0 1 5,0 1 35,1 0-7,1 1-27,1 0-17,2 1 5,5-1 28,16-1-19,14-2 0,5 1-462,-8 0 0,4 0 460,9 0 1,7-1 0,-2 0-541,-5 1 0,-2 0 1,3 1 538,13-2 0,2 0 0,1 1-618,1-2 0,1 1 0,0-1 616,0 0 0,0 0 1,0-1-1,-2 0 0,-1 0 0,-1-2-321,-3 1 1,-2 0 0,-1-1 325,-5 1 1,-2-1 0,-2 0 83,12-3 0,-3 0-84,-12 2 0,-4-1 1086,13-3-1021,-24 5 1882,-17 4-2757,-7 3 304,-20 3 503,-7 3 0,3-1 0,2 0 0</inkml:trace>
  <inkml:trace contextRef="#ctx0" brushRef="#br0" timeOffset="44473">10394 12915 22835,'21'-35'123,"0"-1"0,-2 2 1,-6 11-97,-12 23-173,-1 0 12,-4 7-62,0-1-283,-2 7-2613,3-3 3092,6-3 0,-1-3 0,3-2 0</inkml:trace>
  <inkml:trace contextRef="#ctx0" brushRef="#br0" timeOffset="45569">11912 12909 18039,'-9'-6'2574,"-32"-22"0,-7-4-2233,16 13-398,-16-12 1,0 1 627,15 18 55,3 2-257,-2 0-82,10 5-231,12 3-17,10 5 0,16 8 210,4 2-185,14 5 1,3 2-43,11 4-441,-9-5 0,6 3 1,-2-2 429,-2 1 0,-1-1-17,-3 0 1,2 1 0,-2-1-256,3 4 1,-3-1 257,-7-2 0,-2 1-2,11 14-18,-19-4 12,-20-2 6,-18 1 1157,-17 1-1421,-13 4 580,7-7-1577,13-9 0,1 1 1266,-3 5 0,0-1 0,20-12 0</inkml:trace>
  <inkml:trace contextRef="#ctx0" brushRef="#br0" timeOffset="46171">13349 13160 22968,'-9'-42'645,"0"0"1,0 0 0,-3-21-1,2 1-427,8 8 1,1 2-801,0-1 1,-1 0 771,2 4 1,-1 2-35,0 7 1,1 3 244,0-16-334,1 24 377,2 15-428,6 23 18,11 37-28,-4-2-478,-3 5 0,-1 5 472,-5-5 0,-3 3-142,0-7 1,0 2-1,-2 1 144,-2 2 0,-2 0 0,-1 0-8,0-1 1,-1 1-1,-1-1 8,0-4 0,-2-1 0,0 0-2,-3 14 0,0-3-119,2-11 1,0-3 140,-2 15 40,5-28 66,3-19 813,4-19-913,3-14-11,5-17 0,6-15 372,-5 25 0,2-2-372,2-1 0,1 1-12,1 1 1,2 2 177,-1 2 1,1 3-184,17-12-22,-1 13 16,0 12-5,2 7-28,2 11-11,1 7-1,-6 11-10,-4 9-74,-5 6 384,-2 3-713,2-1-345,4-4-1465,10-10-2642,-6-19 1,1-2 4629,19-3 1,-3-4 0,-30-3 0</inkml:trace>
  <inkml:trace contextRef="#ctx0" brushRef="#br0" timeOffset="47303">14274 13224 14314,'0'-7'8105,"0"2"-5960,0 5-1837,-49-38-224,36 28-33,-35-24-1,50 40 6,8 3 6,10 3-12,15-4-3347,28-2 3331,-17-4 0,-11-4 0,-1-3 50,5-7 11,4-8 22,-13-7 1,-11-4-17,-10-6 22,-8-2 3409,-7 0-3381,-8 6-11,-9 7 0,-9 10-45,-10 7-44,-6 14-12,-3 11-22,0 17-322,6 10 316,10 9-28,14 0-17,19-2 1,22-7 5,26-8-20,-13-21 1,5-3-99,9-3 0,3-3-700,8-3 1,1-3 680,-16-1 1,1-2-1,0 0 45,0-1 1,-1-1 0,0-1 12,16-5 1,-1-1-121,-2-5 1,-5-2 279,-21 6 0,-4-1 93,16-24 61,-41 13 12,-11-2 282,-9 4-237,-10 0 1147,-4 7-1221,-3 6 443,0 8-605,2 12-6,3 8-10,5 12-1,4 6-34,9 4-3385,14 6 3402,5-14 6,16 2 28,0-20-11,9-2 0,1-9-2207,10-15 2240,-13 2 2353,8-15-2258,-17 5 12,1-7 6,-7 2 21,-6 6-16,-4 6 3275,-3 8-3466,-1 4 7,-1 3-7,1 6-27,-1 4-68,4 9-50,10 1-117,10 2-175,14-4-139,12-4-1585,-10-10 1,1-2 1998,18 2 118,-12-5 0,0-2-78,-13-1 0,-1-1 167,7-1 1,0-2-1011,1-3 1,-3-2 1105,9-4 190,-5-8 51,-31 9 2176,-3-3-2328,-16 2 211,-15 2-194,-38 5-123,1 7-76,22 4 1,2 2 3377,-6 4-3409,8 11 12,18-1-29,2 8-5,11 4-11,12-6 17,4-4-12,19-10 12,5-8 27,17-9 12,5-10 30,-26-2 1,-2-2 14,10-12 13,-18 4 1,-3-3-459,0-28 503,-9 19 1,0-5 80,-1-14 1,-1-2-45,-3 10 0,-1 2-73,0 1 0,-2 3 218,-3-17-239,-3 29-63,-1 2 0,0 16 0,1 10 0,0 31 0,0-2 0,0 9 0,0 7-1033,1 18 1,0 3 1032,0-12 0,1 3-363,3-3 0,1 7 0,2 1 1,1-5-2663,1-3 1,2-2-1,1 0-252,-1 8 0,2 1 0,-1-4 3188,6 7 1,-2-10 0,-3-14 0,-4-14 0</inkml:trace>
  <inkml:trace contextRef="#ctx0" brushRef="#br0" timeOffset="56098">6516 2748 20509,'-4'-42'997,"0"0"0,1 3 0,1 9-336,3 16-174,1 6-235,-2 2-190,1 5-57,-1 1 35,2 7 21,3 7-5,4 15 6,4 12 22,1 13-34,-7-22 1,-1 0-321,4 23 360,-4-12 0,-1 2-349,-1-12 1,-2 1 325,2 16 0,-2 1 0,0-8 0,-2 0 23,-1 1 0,-2 1-15,1-1 1,0 0-23,-1-3 0,0 0-6,1-3 1,0-1-103,1-4 1,0 0 138,0 23-17,1-8 17,0-9 6,0-7-12,-1-6 243,-1-9-231,-4-1 568,4-10-680,-2 1-1293,4-6-8516,16-14 7373,-8 8 0,9-9 1,-13 12-1</inkml:trace>
  <inkml:trace contextRef="#ctx0" brushRef="#br0" timeOffset="57825">14158 2838 22839,'0'-44'649,"0"0"1,0 4 0,0 12-515,0 23-152,0 5 17,1 13 50,8 20-11,1 13-27,4 6 16,-6-21 0,0 2 2,-1-3 1,-1 4 19,1 21 1,0 5-594,-2-7 0,-2 1 576,-1-10 1,0 2 0,-2-3-12,0 0 1,-2-1 22,-1 8 0,0-1-189,-1-13 0,0 0 180,-1 5 1,-1 1-4,2-1 1,-1-3 6,-2 18-29,3-11 22,1-16-16,3-12-17,0-1 950,4-4-1774,5-6 925,7-2 1,-6-4 0,0 0 0</inkml:trace>
  <inkml:trace contextRef="#ctx0" brushRef="#br0" timeOffset="59006">21375 3044 22435,'-7'-55'1406,"2"12"-518,5 40-629,0 2 662,0 0-484,1-1-146,-1 1-67,1-2 179,-1-1-381,0 0 40,0 1 11,0-3 5,0 0-44,0 1-29,0 1-38,0 4 22,0 6 5,-1 6 12,1 15-6,0 0 5,0 22 12,0 2-3,0-6 0,0 4-380,-1-5 0,0 1 366,-1 10 0,0 0 0,-1-8 0,0-1 0,1-11 0,-1 1 2,0 13 1,0-2 8,0-1-5,0-1 0,-1 1-3154,0-4 3159,-2 8 12,1-17-1,1-11 17,-3 6-11,1-7 477,0-1-511,3-11 3393,2-3-3398,0-4-4235,1-1-5585,-8 0 8684,4 0 1,-5-1 0,6 1-1</inkml:trace>
  <inkml:trace contextRef="#ctx0" brushRef="#br0" timeOffset="59973">20166 3042 20800,'8'-56'2627,"0"11"-2537,-9 48 61,-3 4 23,-5 9 22,-6 10-17,-4 8-106,4-2 50,-6 14-5,7-4-57,-1 2 40,1 16-1688,6-16 0,2 0 1615,1-13 0,0 1 34,-3 19 0,1 0 94,-1 3-66,4-21 0,-1 0 95,-3 26 0,1-6 22,-2-4-2201,-1 7 2072,2-18 6,-1 3 62,2-13 72,-2 6 2230,0-1-2308,0-2-84,5-16 123,1-1 3264,0-9-3348,2 0-17,1-3 269,0-1-929,1-10-2297,7-3 2879,2-9 0,-1 10 0,-3 3 0</inkml:trace>
  <inkml:trace contextRef="#ctx0" brushRef="#br0" timeOffset="61506">5493 3402 20532,'5'-44'882,"-1"0"0,0 0 0,0-14 0,1 14-714,-1 32-33,-4 9-124,2 5 39,-1 11-16,4 17-6,1 20-17,-3-18 0,-1 2-328,0 5 1,0 1 305,-1 2 0,0 0-51,0 1 1,0-1-77,1-1 1,1-2-84,0-3 0,2-1-2054,1 0 1,2-3 1529,2 6-1406,2-2-705,-9-27-5143,0-3 6683,-9-23 1683,0-3 115,-5-20 626,2-3 864,-2-10 796,6 20 0,0 0-1424,0-4 0,0 0-247,-1-2 1,-1 0-272,0 2 1,-2-1-1466,-4-6 1,0 3 1120,-5-14-82,7 20 1,1 1 164,3-5-240,8-6-146,14 8-67,13 5-78,15 9-23,10 8 127,10 8-138,-30 8 0,1 2-11,0 3 0,0 2 2,-3 4 1,-1 1-14,18 19 22,-14 5 50,-18 0 3315,-20 1-3298,-18-1 6,-21 1-213,15-20 0,-1 0 114,-3-1 1,-1-1-48,1-2 1,1 0-371,-25 8-1069,13-9 1512,12-6 0,16-5 0,7-2 0</inkml:trace>
  <inkml:trace contextRef="#ctx0" brushRef="#br0" timeOffset="63089">13154 3281 15872,'0'-6'3427,"-2"-27"1,0-4-2459,-1 11-642,0-11 1,1 2-87,0 23 56,0 5-336,2 6 39,0 9 22,-1 13-16,-1 19 11,-1 17-12,0-22 1,0 0-6,-3 24 2,1-12 1,0 1-3,-2 15-125,3-19 0,1-1 136,0 11 6,4-14 0,0-18 246,2-7 186,0-11-136,0-7-257,0-3 79,2-21-51,-2-4 200,1-6-248,-4 3 0,1 0-8,-1-5 14,1-11 0,1-2-17,0 19 1,0 0 13,3-22 0,1 1-22,3-6-115,-1 23 1,3 2 114,8-1-17,10-5 0,6 9-5,6 8-1,4 10 6,2 7-6,-2 13-38,-4 10 4,-5 14 1,-13 9 17,-14 19 22,-13-17 5,-24 16-10,-11-25-394,12-13 0,-4-1 402,-1-2 0,-2-2-15,-1-1 1,1-1-11,-20 3-127,19-9 0,0 0-1274,-4-3-8408,-8-4 9120,27-2 0,13-3 0,5 4 0</inkml:trace>
  <inkml:trace contextRef="#ctx0" brushRef="#br0" timeOffset="64105">20520 3354 14992,'-1'-7'6060,"0"1"-4670,1 6-466,-5-66-325,4 45-440,-2-16 1,2 6-59,1 27-73,3 4 6,2 11 22,3 14 11,3 17 6,0 15-145,-7-24 0,-1 2 105,0 1 1,-1 1-6,-2-1 0,0 1-6,-2 3 1,0-1-6,-1 11 22,-4 4 6,2-32 39,1 0 123,2-10 682,1-6-491,-2-9-303,-2-8-22,-3-10-23,-2-10-22,-1-14-22,2 3 22,3 1 0,1-1-443,1-21 420,0 19 1,2-1-1,3 11 1,1 2 22,5-24-11,3 17-17,14-4-6,-1 21 23,13-6-23,0 16 40,6 7-40,4 10-38,5 6 27,2 8 17,-1 3 437,-6 5-448,-12-1 11,-16 0 11,-17 1 0,-24 0 1,-22 3-10,14-14 1,-2-1-23,-2 1 1,-1-1-65,3-1 0,0-1-515,-20 10-2247,11-4 2846,13-6 0,13-5 0,8-5 0</inkml:trace>
  <inkml:trace contextRef="#ctx0" brushRef="#br0" timeOffset="68456">4990 3548 21993,'-35'-6'533,"-3"1"-410,8 5 51,-11 0 5,-6 3-84,-11 0-712,18 1 0,-4 1 642,-7 0 0,-3 1-606,9-1 1,-3 1 0,2 0 591,-14 1 0,-5 0 6,8 1 0,-7 0 0,-1 1 0,7-2-797,11-1 0,4-1 0,-2 0 782,-19 3 0,-3 1 0,10-2 0,18-3 1,7 0-193,-2-1-269,19-2-3656,9 0 4115,16-3 0,-1 1 0,0-1 0</inkml:trace>
  <inkml:trace contextRef="#ctx0" brushRef="#br0" timeOffset="68805">3827 3388 24516,'-56'-4'198,"3"14"199,21 31-414,13-16 0,-2 0 187,-1 3 0,-1 0-50,0 1 1,2 0-57,1-3 0,2 1-18,-7 20 200,12-9-157,17-6-129,15-4-277,16-4-4,16-5-161,-20-11 1,1-2 16,3 1 1,1-2-549,0-1 0,0-1-2044,-1 0 1,0-1 3055,19 0 1,-22-2 0,-16 0-1</inkml:trace>
  <inkml:trace contextRef="#ctx0" brushRef="#br0" timeOffset="70384">1184 4865 19468,'-31'-38'1054,"0"0"0,1 0 1,-11-14-1,9 14-6586,18 26 5499,8 8 1430,4 13-1369,1 11-5,3 18-23,3 16 5,-1-22 1,0 0 424,2 2 0,0 0-475,2-2 0,-1-1 6,8 25 89,-1-14 40,-3-16 4041,-3-13-3745,-4-11 164,0-10-405,2-13-94,4-15-29,4-15-33,4-9 16,-6 28 1,0 1 13,1 0 1,2 1-8,15-22-1,1 12-28,0 15-11,1 12 0,2 7-11,5 13-6,0 7-39,1 12-39,-3 9-124,-3 5-1864,-15-13 1,-1-1 1707,6 10-460,9 8 225,-16-26 442,4-5 241,-3-15 100,-1-14 107,-1-12 3488,-3-9-3332,-5-1-21,-5 0 10,-3 5 113,-1 8-426,0 12-157,0 7-106,0 7 106,2 6 84,4 6-5,5 9 5,16 9-5,-6-9-17,19 1 22,-5-16 6,15-3-6,7-12 11,-19-3 1,-1-3 5,13-10 30,-18 3 1,-3-2 104,-6-11 5,-3-11-12,-14-1 91,-21-10-174,2 18 73,-16-8-23,11 24-61,-2 2-85,8 8-380,6 6-135,6 10 73,5 2-1781,10 13-7585,17 10 7373,-9-7 0,2-1 1,-20-17-1</inkml:trace>
  <inkml:trace contextRef="#ctx0" brushRef="#br0" timeOffset="70969">2401 4880 19350,'7'10'3909,"-1"-2"-2565,-6-8-296,0 0-857,17-66-3978,-8 23 3846,1 1 0,-1 0 125,-4-14 54,-6 20 1,-1-1-214,-1-5 1,0 0-10,-1-1 1,0-2-1023,-3-10 1,-1 3 1050,0 2-420,0 5 0,-1 5 510,1 15 1519,-1-1-1665,4 21 377,3 8-383,-1 11 11,-6 40 6,3-7 462,1-7 0,1 8 0,0-5-462,1-8 0,1 0-2,0 9 0,-1 4 0,3-3 976,2-1 1,4-2-979,5-1 0,4 3 1,-1-4-226,0-3 1,4-3 217,15 11 0,4-8 11,0-17 5,-4-8 1,1-3 22,18-10 8,-17-9 1,0-6-23,-7-3 0,-4-3 0,0-2 0,-4-4 19,2-20 1,-6-6 74,-4-5 1,-4-5-89,-3 6 1,0-4 0,-3 4-14,-1 11 1,-2 3-1,-2 0 13,-4-2 1,-3-1 0,-3 6-383,-9 0 1,-2 4 389,5 6 0,-1 0 209,-7-3 1,0 4-86,0 3 94,-1-2-156,12 15-79,7 6-22,7 9 1268,6 14-1257,14 36 2,-7-18 1,1 4-87,4 16 0,1 5 62,-2 2 0,-2 1-470,-4-17 0,-2 2 0,0-2 405,1 9 0,-1 2-391,2-2 0,0 3 1,1-6-103,-2-10 1,3 0 579,6 3 0,4 6 0,0-2 0,-3-9 0,7 11 0,2-8 0,0 0 0</inkml:trace>
  <inkml:trace contextRef="#ctx0" brushRef="#br0" timeOffset="73801">13623 3722 18481,'3'-9'1894,"-1"2"-1362,-2 7-325,-4 12-73,-1 0-27,-4 14-12,-2 1-28,-2 4-28,-2 3-11,-1 3 6,-1 2 33,-4 0 62,-5 2 22,-4-2-11,-5 2-10,-3 0-30,-4 1 7,-3 3-359,23-22 0,-1-1 274,0 1 1,0-1 16,-22 22-62,0-3 62,2 0 11,1-2 6,-1-2 0,0-4 11,-4 0-5,-5-3-40,24-14 1,-1 0-160,-1-1 1,0 1 158,-2-1 1,-1 1-7,1 0 1,-1-1-3,1 1 0,-1-1-9,1 0 1,1 0 16,0-1 1,0 0-6,1-1 0,-1 1-20,-1-1 0,0 0 14,-1-1 1,0 1-7,-2 0 1,0 0 10,-2 1 1,-1-1 8,-1 1 1,0 0-12,-2 0 0,0-1 2,-1 1 1,0-1-325,1 0 0,0 0 319,0 0 1,0-1-1,2-1 0,-1 0 119,1 0 1,0-1-120,0-1 0,-1-1-3,1 1 1,-2-1-287,0 0 1,0-2 296,-2 2 1,1-1 8,-2 0 0,-2-1-1273,-12 2 0,0 0 1251,17-3 0,1 0 2,-18 2 0,0 0-21,19-4 1,1 1 17,-10 0 1,-1 0 2,3 0 1,0-1-888,-9 0 1,3-1 883,16-1 1,1 0 11,-14 0 0,1 0 15,16-1 1,0 0-19,-8 0 0,-2-1 3,0 0 0,0-1-12,0 0 1,-1 0-3,0-2 0,-1 0-1,0-1 1,0 1 8,0-2 1,-1 1-7,2-2 1,0 0 2,1 0 1,0 0-1,2-1 0,0-1-8,2 1 0,0-1 11,1 0 1,0 0-4,2-1 1,0 0-1,-1 0 0,1 0 886,0-2 0,-1 0-891,-1 0 0,0-1 8,-1 0 0,-1 0-3,-1-1 1,-1 0 2,1 0 0,0 0-3,-1 1 1,1-1-4,1 1 1,0-1 249,1 2 0,0-1-244,-8-4 0,3 1-11,-17-6 11,20 6 0,0 0-5,-11-5-3,20 8 0,-2 0-1,1-1 1,0 1 2,1 0 1,-1 0 1268,-6-3 1,1-1-1253,-12-4 6,18 5 0,1 0 574,-5-6-524,-6-10 0,3-3-10,5-5 4,1-4-32,6 2 16,4 3 16,6 6 281,3 3-292,3-1-38,3 11 22,1-6 650,3 8-656,0-6-6,1-5 12,0 6-28,2 2 39,-2 7-39,2 6 6,0-3-6,0 4-6,0 1 22,0 0-21,0 4-1,0-3-11,-1 3-6,0 0-90,0 2 40,0 0-33,-1 4 83,-2 5 6,0 10-22,-5 14 11,0 8 22,-3 1-11,1-2 22,-2-9 1,-2-1-7,-1-2 7,-5 1 10,4-8-16,2-3 62,5-10 50,5-5 117,0-1-173,3-2 78,0-10-117,1 2 22,-2-15-22,1-4 10,0-26-32,2 12 4,2-2 1,2 1 0,4-1-12,-2 10 1,1 1 0,7-2-23,8 3 6,1 8 0,2 5-40,12 3 40,-16 9-23,40-1 29,-22 7-1,14 2 1,-17 2 10,1 3-22,0 3-11,16 6 17,-22-3 0,-4-2-23,-20-5 34,-5-3 90,-1 0 246,-1-2-263,-7-3-62,1 0 6,-13-5-23,-13-3 1,-4 2 5,-13 0-17,4 7 22,9 2-16,-19 10-6,19 2 1,-8 5-29,1 8 17,15-6 5,-5 6-16,2 9 17,11-4 11,-3 6-17,1 14 16,11-14 12,-4 15 0,8-22 12,4 0 112,1-12-9,2-3-6,0-6-63,0-7-649,3-5-5093,8-4 5760,3-2 1,-2 2 0,-3 2 0</inkml:trace>
  <inkml:trace contextRef="#ctx0" brushRef="#br0" timeOffset="76755">20685 3916 6876,'0'-4'9589,"0"1"-6010,0 3-2476,18-29-655,-14 21-352,14-21-35,-19 31 46,-3 3-1,-4 9-16,-4 8-17,-4 9-22,1 6-18,1 4 23,3 2-17,5 1-11,2 3 6,1 0-23,-1-2 34,-2 0 50,-4-3 0,-4-1 6,-5-1 17,-3-1-3376,-4-1 3404,-5-1-2219,-12 8 2135,12-15-74,7-9 0,-1-1 113,-10 6 22,-14 7-39,-5-2-48,26-16 1,-2 1-12,0-1 1,0 0-12,-2 0 0,-1 0 2,-1 1 1,-1-1-138,-2 1 0,-1 0 135,0 0 0,-3 0-6,-12 6 0,1-1-5,16-7 0,-2 1 4,-13 5 1,-7 2-1,8-2 770,15-8 1,1 1-775,-13 4 1,-6 2 0,8-4 2,-14 4 2,12-4 0,-3-1 17,0 0 1,1-1-24,9-2 1,-2-1 8,-13 3 1,0 0 16,19-7 0,1 0 8,-9 2 1,-4-1-609,3-1 0,-3-1 1,4-1 579,1 1 0,1-1-5,-16 1 0,1-2-26,18-2 0,1 0 34,-3-1 1,-2-1-1,-11 0 0,-2-1 11,2-1 1,-1-1-12,3-1 0,1 0-8,0-1 0,1-1 11,3 1 0,0-2-3,2 1 0,0-1-3,2-1 1,-1 0 2,-7-3 0,0-1-3,8 2 1,0-1-1,3 1 1,1 0 8,2 0 0,2-1-1,-3-2 1,1 0-12,7 2 1,-1 0 8,-12-5 0,0-1 8,6 1 1,2 0-4,-2-1 1,0 0-9,2 0 1,1 0 2,2 0 0,3 1 1825,-20-14-1828,18 12 0,-1-2 6,-6-5 0,0 0-6,5 2 0,1 1-5,1 1 0,0-1-4,2 1 1,1-1 2594,-20-13-2586,18 12 0,0-1 0,-4-5 0,0 1 0,7 2 1,1 2 340,2 1 0,1 0-324,-12-20 0,10 10 163,-3-8-135,1-11-34,7 8 23,2-7 793,8 19-821,3-6 301,4 19-290,0-20 0,3 11-12,1-3-27,0 11 17,3 7-6,-2 7 11,1-1 11,-2 4-66,1 2-108,-2 2 124,0 6 33,-3 11-10,0 8 5,-1 2 5,-3 6 18,-2-4-6,-3 8-6,-7 7-6,4-14 12,-13 17 17,7-22-11,-9 10 5,4-15-11,4-4 5,4-5 23,3-3 16,3-2-49,4-4 38,-2 0 23,3-2 5,-1 1-5,1-2-11,1-2-34,2-1 16,0-1 7,1-4-29,1 1-5,0-11-6,4 4-5,0-5-6,7-2 5,3 2 1,13-14 0,2 3-18,1 2-4,15-5 16,-20 16-6,4-2 0,2 1 1,5-4 10,18-8 1,-19 13-6,12-1-11,-24 11-23,18-2 17,-25 9-16,14 5 27,-17 0 1,14 10 10,-12-6 18,12 9-18,7 4-16,3 2 11,6 4-6,-12-6 6,-8-5-5,-3 2-1,-11-8 17,-1 2 1,-4-8 49,-2-1 382,0-3-382,-6-4-5,-3-3-28,-10-6-5,-5-2-18,-8-3-38,-19-4 49,13 7-27,-22-5 6,19 11-1,-7 0 0,8 4 6,7 4-11,8 1-11,1 2 11,2 3-6,-1 4-6,0 5 18,5-3-18,-6 8 29,-7 9-17,-1 6 11,-6 11-11,7 9-1,11-16 7,-1 12-18,13-21 23,2 3 12,3-8-18,2-6 17,1-7-5,0-6 67,0-3 16,0-2-55,4-9-17,1-6 5,5-13 12,5-7-34,4-6-12,9-2 12,-3 9-11,14-3-17,13 4-258,-25 18 1,2 0 285,5-1 0,1 2 0,-2 4 0,-1 1 0,12-1 0,13 1 5,-23 8 6,12-1-139,-1 6-852,1 2-4527,-5 9 5507,-11 0 0,-13-4 0,-11-4 0</inkml:trace>
  <inkml:trace contextRef="#ctx0" brushRef="#br0" timeOffset="206944">25295 5651 14532,'10'-58'1483,"0"-1"0,-1 1 0,1-9 0,-1 0 0,-3 13-760,-2 4-611,-2 14 0,-3 7 877,-1 23-967,-2 29 1,2 6-21,-2 20 1,0 9-984,-1-7 1,-1 3 952,0 1 0,-1 5 0,-1-1-97,-1-1 0,0 0 0,-2 1-125,2-11 1,0 1 0,-1-1 0,0-1-70,-1 5 0,0-2 0,0 3-1038,0 0 0,-2 5 0,1-1 0,2-8 29,0 2 1,1-1 1327,-1 11 0,-2 5 0,4-14 0,2-9 0,-1 14 0</inkml:trace>
  <inkml:trace contextRef="#ctx0" brushRef="#br0" timeOffset="207620">24855 6148 20235,'-22'-39'212,"0"-1"1,6 3 0,10 11-241,26 24-9,13 2 1,5 2 11,-3-1 0,1 2-922,20-1 1,2 0 909,-2 1 1,-1-2-558,3-2 0,-2-2 569,-11 1 0,0-2 8,-3-2 0,3-3 0,-4 0 125,0-3 0,0 0-55,15-7 1,-3-2 38,-17 4 0,-5-1 215,12-17 181,-21 6 776,-22 6-759,-15 7 1091,-5 7-1115,-23 5 308,12 11-711,-14 7 13,13 12-102,8 9 0,6 2-12,10 2 12,4-10-23,17 7 51,-6-21 78,16 5 79,6-27-112,-4-2 122,21-19 91,-6-3-82,-14 10 0,1 0 8,-2 1 1,-1-1 163,17-15-29,-13 10-84,-13 9-146,-9 10-94,-5 4 32,-5 16-27,-4 7-28,-1 6 22,-7 24-16,9-13-12,-1 16-6,10-16 7,12-7 32,2-15 12,11-14 0,-3-15 0,2-9 40,1-7 27,-1 0 6,-3 1 16,-2 3 23,-5 6-73,-5 9 17,-5 4-72,-4 8-7,0 2-22,2 17-5,1 4-51,3 13-134,0 1-342,2 0-935,2-2-3322,4-6 3958,-1-10 0,-5-9 0,-5-8 0</inkml:trace>
  <inkml:trace contextRef="#ctx0" brushRef="#br0" timeOffset="207788">26352 5614 18061,'0'-5'4420,"0"1"-6106,0 4-5304,-8-3 5927,6 17 0,-6-13 0,8 13 0</inkml:trace>
  <inkml:trace contextRef="#ctx0" brushRef="#br0" timeOffset="208122">26529 6075 18481,'7'1'5170,"-2"-1"-4274,-5 0 270,0 0-830,57-69-202,-37 42-439,3-5 0,6-8 1,-5 4 404,-1-16-64,-7 12 1,0-4-20,-2 0 0,-1-1 16,1-3 1,-1-1 44,-1 0 1,-1 1-23,-2 11 0,-1 2-16,-2-1 1,-2 2 318,-2-9-197,-4 5-78,-2 15-73,-1 20 1,-1 15 4,-3 19-4,-5 27-25,5-20 1,1 3-28,-1 6 1,1 4-243,3-7 0,1 4 1,0-4-181,2 4 0,1 0-2072,3-2 0,2 3 0,1-6 2534,3-6 0,1-4 0,5 25 0,-4-28 0</inkml:trace>
  <inkml:trace contextRef="#ctx0" brushRef="#br0" timeOffset="208478">27249 5946 22610,'0'-4'2996,"-1"0"-2615,1 4-1283,-4-45 152,3 38-871,-2-26 1,4 50-1</inkml:trace>
  <inkml:trace contextRef="#ctx0" brushRef="#br0" timeOffset="209232">27611 5783 22021,'0'-4'3793,"0"1"-3553,0 3-217,-5 7-18,1 6 12,-10 31 0,3-2-12,0-5 1,0 0 11,-3 5 246,2-5 40,10-29-175,6-12-4,10-15-46,10-9 6,14-17-23,-10 12 1,1 0-23,12-14-11,-13 15 0,-1 1-3375,12-3 3370,-7 8-79,26 9 28,-30 26 0,15 2-51,-16 21-145,-9 14 95,-3-7-227,-8-4 1,-2 1-283,-1 1-91,3 13 360,2-25-292,17-11 588,-6-13 135,37-17 117,-18-7-23,-11 5 1,-1-1 51,4-8 290,-5-2 51,-15 12 3331,-1 1-3600,-7 8-180,-2 6-94,-1 1-6,0 6-6,3 4 12,1 0-12,16 2 1,17-12 44,0-5 23,12-21-34,-28 3 56,2-18 16,-13 10-32,-1 1 72,-4-2 16,-3 11 29,-9-3-112,-3 10-28,-11 4-56,4 8 16,-14 10 12,4 7-23,-9 12-72,1 19-45,14 2 5,6 1-44,13-9-947,13-8 0,7-2-4102,20 10 5211,-8-10 0,1-2 0,6-10 0,-13-10 0</inkml:trace>
  <inkml:trace contextRef="#ctx0" brushRef="#br0" timeOffset="209794">29080 5886 26642,'12'-50'40,"-10"15"-63,-30 51 12,-7 2 33,-6 0 1,7-4 38,-14-4 1,23-8 33,-4-5 34,20-7-6,10-5-28,7-1-50,8 1-34,1 4 34,14 5-34,-6 10-16,10 10 16,-5 12-5,-2 11-23,-2 2 6,1-2-1,-1-3 24,-3-13-18,-1-5 23,40-15-12,-26-5-192,6-3 0,1-4 215,4-18-6,-18 7 1,-2-3-1,-1-5 1,-4-3 5,0-6 0,-3-3 17,-2-4 0,-2-2-403,-1-1 0,-1 0 433,-3 2 1,-2 2 22,-2 5 0,-2 2 115,1-21-28,-7 18-51,-1 18-99,-1 11 307,1 8-342,1 12 871,0 2-871,-3 44-18,-2 7-795,3-10 0,-1 0 788,2-11 0,-1 0-93,0 23 1,0 0-394,2-20 0,0 0 289,0 17 1,0-2 36,1-23 1,1-3-1190,4 7 0,3-3 1374,10 0 0,-3 2 0,0-25 0</inkml:trace>
  <inkml:trace contextRef="#ctx0" brushRef="#br0" timeOffset="209966">29420 5694 21971,'-5'-4'3479,"1"1"-3065,4 3-582,93-43-1658,-59 37 0,2 3 1826,16-9 0,7-3 0,-8 5 0,9 14 0,-3 3 0</inkml:trace>
  <inkml:trace contextRef="#ctx0" brushRef="#br0" timeOffset="210204">30483 5601 24693,'44'-6'-226,"0"0"1,0 0 0,9-2-1,-2 3-917,-8 10 1,-1 4 10,-8-1 0,-3 0 0,16 2 0,-11 1 0</inkml:trace>
  <inkml:trace contextRef="#ctx0" brushRef="#br0" timeOffset="210372">30432 5865 16476,'-3'2'7803,"1"-1"-6980,2-1-806,69-4-191,-8 1-679,-21 1 1,4 1 0,0-1-1674,10 1 1,-1 0 2525,-6 0 0,-2 1 0,13-1 0,-27 0 0</inkml:trace>
  <inkml:trace contextRef="#ctx0" brushRef="#br0" timeOffset="211139">31121 5588 22677,'-2'-6'3439,"1"1"-2694,1 5-712,41-49-16,-22 52-28,30-28 22,-38 57-3,-8-1 1,-3 3-1708,-7-3 0,-3-1 1688,-3 32 8,-1-31 1,-3-2 35,-13 7 6,7-10 96,-1-5 5,19-22-73,7-12 3364,7-12-3380,11-12 27,11-9-178,-10 20 1,2 1 110,2-2 0,2 1 0,1 2 0,2 1 0,-1 2 1,2 2-18,-1 5 1,1 2-57,29-2-22,1 11-45,-6 13-84,-8 11 79,-17 2-476,-10 27-180,-14-11-398,-3 20-4178,-2-6 4699,2-20-302,8 0 639,6-25 475,6-4 208,0-13 320,-1-6 4,0-9 86,-4-2 21,-2-1 3364,-5 5-3549,-6 6-420,-3 7 40,-5 5-191,-4 6-17,-5 6-11,-1 7 12,1 9-1,5 4 0,5 1-11,13 0 6,9-4 22,15-4-17,7-8 17,3-8 22,-3-12 29,-5-9 33,-7-12 16,-4-8 18,-7-6 95,-6-11-135,-7 17 152,-18-14-208,1 31 17,-25-10-39,3 17-28,-6 2-67,6 10-179,9 9-521,11 12-1446,10 10 2213,21 12 0,-9-19 0,10 0 0</inkml:trace>
  <inkml:trace contextRef="#ctx0" brushRef="#br0" timeOffset="211930">32648 5839 18901,'10'-49'452,"0"1"0,2 6 0,-9 9 2015,-28 19-2338,-24 12 901,7 2-997,0 8 1,1 5-6,0 10-61,-8 6 589,30 3-578,22 1 1978,10-2-1917,16-3-3431,10-16 3404,-6-7-1,8-13 78,-6-17-49,-7 1-12,3-27 2,-20 19 1,0-3-216,2-5 1,1-1 201,-1 0 0,0-2 78,7-16 0,-2 3 23,1-1 89,-4 2 0,-3 3-67,-6 16 163,-2-16-259,-5 39 3144,0 1-3188,-1 17-6,-3 15-5,-6 39-1373,5-23 0,0 2 1370,-1 2 0,0 3-61,2-1 0,1 2 1,0-3-105,1-8 0,2 1-40,0 13 1,2 6-1,0-7-105,7 11-343,5-5 0,3-3 141,2-17-1,11 10-923,2-32 935,2-18 548,5-10 130,-5-20 184,-11-4-89,-5 7 380,-3-1 123,-7 15 209,-5-1-673,-4 10 3076,-3 7-3345,0 4 344,3 6-294,8 9-50,2-1 34,27 13-40,-3-15 6,18 2 0,-18-10 56,1-12 45,-9-18-45,-2-9-11,-3-16-40,-10 12 85,-4-8 218,-8 10-112,-8 3-45,-12 7-33,-9 18-34,-6 8-68,5 5 12,-6 15-11,0 19-28,4 12-191,17-17 0,5 3 143,6-2 1,3 1-43,4 20-129,4-20 1,3 0-1497,3 2 1,1-1 1697,-2-3 0,0-1 0,7 20 0,-11-31 0</inkml:trace>
  <inkml:trace contextRef="#ctx0" brushRef="#br0" timeOffset="218429">31028 6362 14191,'-59'-6'1090,"0"0"1,5 0-1,23 2-625,61 3-191,-1-1 1,6 1-54,16 1 1,6-1-921,-10 1 1,3-1 0,2 1 761,8 1 1,2 1-1,1 0-412,-10-1 0,1 1 0,0-1 0,1 1 353,3 0 0,1 1 1,0 0-1,0 0-444,2 0 0,0 0 0,0 0 1,0 0 415,-2 0 0,1 1 0,0-1 0,-2 0-17,-1 0 1,-2 0-1,1 1 1,-2-1-4,-4-1 1,0 1 0,-1-1-1,-1 1-158,9 0 1,-1-1 0,-2 1 104,-8-1 0,-1-1 0,-3 1-153,8-1 1,-6 1 347,9-1-1218,-49-4-141,-48-2 606,-1 0 0,-6 0 348,4 1 0,-2 0 0,-3-1-15,6 2 0,-2-1 0,-1 1 0,-1-1 8,-6 0 0,-2 1 0,-1-1 1,0 0 364,8 1 1,-1 0-1,0 1 1,-1-1-1,0 1 133,-1-1 1,-1 1 0,0 0 0,1 0 0,-1 0 34,2 0 1,-1 1 0,1-1 0,0 1-1,-1 0-250,-2 1 1,-1-1-1,0 1 1,2 0-1,4 1 115,-10-1 0,5 1 0,0 0-60,-7 0 1,-1 1 0,9 0 252,15 0 0,4 0 479,0 0 0,2 0-61,-2-1 1833,31 0-1906,31-2-17,35 0-365,-14 1 1,7-1 136,-10 1 1,3-1 0,1 1-319,10 1 1,2-1 0,1 1-48,-10 1 1,0-1-1,2 0 1,0 1-16,2-1 0,2 1 1,0 0-1,0 0-2,-1 1 1,1-1 0,-1 1 0,0-1 2,-3 0 1,-1 0 0,0 0 0,-2 0-25,11 1 0,-3-1 1,-2 1 0,-9-1 1,-2-1 0,-3 1-7,5-1 0,-7 1-142,3 0-186,-49-3 51,-41-3 232,6 1 0,-6 0-405,-13-2 0,-4 0 501,13 1 1,-3 0 0,0 1 180,-8-1 1,-1 0-1,-2 1-131,14 1 0,-1-1 0,0 1 0,-2 1 29,-7-1 1,-3 1 0,1 1-1,5-1-75,3 1 1,3 0-1,0 1-9,-6 0 0,-1 1 0,11 0 1150,2 2-963,17 0 274,52-4-227,6-3 0,7 0-11,17-1 0,6-1-453,-10 2 0,4 0 1,2 1 258,-8 0 1,2 0 0,1 1 0,1 0-34,4 1 0,1 0 0,1 0 1,0 1-15,2 0 0,0 1 0,0 0 0,-1 1-13,-1-1 1,1 1 0,-2 0 0,0 0-1,-5 1 1,0 0 0,-1 0-1,-1 0 80,9 1 1,-1-1 0,-2 1-429,-9 0 0,-2 0 0,-2 0-70,8 2 1,-5-1-1,3 2 1,-24-2 0</inkml:trace>
  <inkml:trace contextRef="#ctx0" brushRef="#br0" timeOffset="222771">25368 7290 20817,'0'-42'1081,"1"0"0,-1 5 0,0 9-1058,0 18-63,2 15 96,2 18-50,1 10 0,1 4-928,2 24 899,-1-3 1,-1 5-945,-3-11 1,-3 2 846,1-9 1,0 4-1,-3 3-480,-3 4 1,-3 5 0,0 0 0,1-5 240,0-6 1,2-4 0,-2 2 96,-1 0 0,-1 2 0,-1 0 0,2-7-677,-1 4 0,1-6 521,1-8 1,0-2 238,-10 24 162,0-43 525,-2-35-312,-1-26 61,10 16 1,1-3 748,2-3 1,1-2-472,1-1 0,1 1 25,1 0 0,0 2 193,1 3 1,1 1 159,-4-23-263,0 12-258,0 13-213,1 10-168,11 6 897,16 4-964,10 5 0,8 1-65,17-1 1,5-1-531,-16 3 1,1-1 0,1 1 610,5-1 1,0 1 0,-1-1 16,0 0 1,-1-1 0,-4 1 27,2 0 1,-2 0-3,10-3 0,-6 0 47,-8-2 107,-5 0-79,-19 4 1,-25 0-12,-26 6-28,1 0 23,-28 10-6,12 7 1411,-11 9-1467,8 7-22,13 4 11,18 3 33,15-2-5,17-5-11,12-8 50,12-9 28,7-8 123,12-18-84,-18 1 163,13-22 139,-22 2 462,3-7-421,-9 3 144,-8 5-246,-9 12-330,-3 7-18,-4 9-4,0 20-12,0 5 22,2 20-5,2 1-23,1-10-27,12 9 44,-2-19-11,1 0 78,-3-14 85,-5-13-3421,12-15 3286,-5 2 68,23-28-18,-10 13-33,6-7 22,-1 8 12,-11 12-46,0 3-21,-7 7 3405,-8 13-3417,-3 2 2,0 15-2,-2 4-62,0 10-638,2 11-17,0-14-2537,9 11-6577,3-21 8627,-1-2 0,-3-10 0,-9-8 0</inkml:trace>
  <inkml:trace contextRef="#ctx0" brushRef="#br0" timeOffset="222946">26675 7497 20408,'-3'-6'3943,"0"1"-3808,3 5-886,0 0-3393,-13-27-5687,20 34 8825,-14-27 1,17 35 0,-7-11 0</inkml:trace>
  <inkml:trace contextRef="#ctx0" brushRef="#br0" timeOffset="223303">26969 7924 26754,'30'-39'87,"0"0"1,0 0-1,-3 1 1,0 1-1,-6 0-28,-6-9 0,-6 2-662,-1 11 1,-1-1 621,0-21 1,-1 0 3,-4-2 19,0 10 0,-1-3 25,-3 9 0,-1 2-31,2 6 1,-2 2 502,-8-27-545,4 47-16,0 2 208,4 15-191,-4 34-1,4-9-3,-1 17 1,2 6-1611,5-14 1,1 1 1487,0-1 0,2 4 1,1-1-464,9 15 1,4-1-791,-3-16 0,1 0 1,0-2-634,6 10 1,2-2 1671,4 2 1,-1-5-1,-6-9 1,0-3-1</inkml:trace>
  <inkml:trace contextRef="#ctx0" brushRef="#br0" timeOffset="223539">28129 7639 24127,'44'-20'-3277,"1"0"0,4 3 0,0 5 1755,-4 11 0,-3 3 0,20 1 0,-45-2 0</inkml:trace>
  <inkml:trace contextRef="#ctx0" brushRef="#br0" timeOffset="223722">28236 7871 20671,'-7'1'4588,"1"0"-3893,6-1-925,0 0-364,34-13-1428,18 6-1874,-6-2 1,4-1 3216,-4 6 1,-3 1-1,17-3 1,-27 3 0</inkml:trace>
  <inkml:trace contextRef="#ctx0" brushRef="#br0" timeOffset="224522">29921 7514 26631,'-36'-23'191,"1"33"-147,24 40-16,3-10 0,0 0-1164,-4 20 1150,5-22 0,-2 0 5,1-3 1,0 0 13,-9 25-5,2-14 360,3-15-326,4-15 459,5-9-364,2-12-90,5-10-55,4-15-2791,10-16 2782,-5 17 0,3-2-14,4-2 0,1-1-198,4 0 1,1 0 202,3 1 1,1 3 2,0 3 0,0 1-6,0 5 1,2 3-12,-2 3 1,2 4-48,12 4 0,0 5 8,-11 3 0,-1 4-31,8 5 1,-4 3-29,-2 13-312,0 23 161,-15-11 141,1 7-298,0 4 3542,-12-29-3189,7 13 609,-8-22-575,-1-3 94,10-2-61,0-4 45,4-4-5,-5 1 84,-1-5-90,-7 3-17,2 0-11,-1 2 0,1 2-34,22 9 29,4 3 16,9 4-17,-11-6 1,0-1-7,1 0 43,0-3 0,-1-1 92,-7-7 34,6-5 5,-19-10 1,-6-10-6,-4-7-6,-3-5-28,-5 1-28,-2 4-11,-6 6-22,-5 6-12,-8 5-16,-7 5-6,-6 4-23,0 4-27,4 8 0,10 4-18,9 8-77,9 5-202,7 5-499,11 5-1893,12 4 2711,17 2 0,-17-17 0,2-4 0</inkml:trace>
  <inkml:trace contextRef="#ctx0" brushRef="#br0" timeOffset="225513">31631 7760 17639,'6'-56'896,"-2"10"1781,-4 41-2542,0 2 1153,-2 0-1249,-2 0 680,-2 0-657,-16-4 2521,-12 4-2550,1-2-5,-5 3 67,2 9-72,7 2 16,-13 9 11,8 15-38,13-8 10,-2 17-11,17-10 12,4 7 21,26 7 7,1-20 27,18-2 29,-7-25 27,0-9-50,1-11 28,-1-13-39,-14 4 0,-1-4-40,-2 0 1,-1-3-12,-1-1 0,0-4 1,-1 2-324,3-8 0,-1 0 360,-4 7 1,1-2 0,-2 4 40,0 0 1,-2 4 6,7-24 89,-10 29-62,-6 18-89,0 2-73,-2 6 11,-2 22 664,0-1-658,-4 37 17,-1 4-532,3-18 1,1 2 519,-1 3 1,4 1-197,7 10 1,3-1 72,-3-16 0,2-2-196,10 12 0,5-5-641,15-1 282,9-3 309,-2-21 319,7-30 67,-20-3 85,14-29 77,-20 5 93,-8 12 1,-2-1 287,5-10-83,-5 6-225,-15 21-184,-4 6-23,-5 4 996,-3 5-1047,-2 3 222,4 7-165,7 9-34,7-6 0,6 2 17,22-7-50,7-8 72,11-7 40,-2-16-6,-15-16-45,-10 2 50,-1-17 91,-7-3-57,-5 1-17,-3 1 29,-13 22-79,-1 10 11,-12 5-45,-3 9-11,-12 8 17,-16 27-5,5 12-12,22-18 0,1 2-53,4 15 0,5 1-47,3 4-457,6 8 0,7 2-617,2-24 1,5-2 1162,13 23 0,1-4 0,-1-8 0,11-3 0</inkml:trace>
  <inkml:trace contextRef="#ctx0" brushRef="#br0" timeOffset="230047">25072 1296 24314,'-51'-7'-791,"12"20"613,32 19 1,8 8-11,-1 2 0,3 2-802,1 4 0,3 0 521,1 1 1,1 0-378,1 1 1,-1-2-66,-2-4 0,-1-3 397,-2-6 0,-1-4 990,-3 8-287,-6-26 89,-6-38-165,1 2 150,1-11 0,1-3 334,-1-19-489,3 23 0,1-1 269,2-3 0,2 1 534,0-23-504,2 23 1,3 1-205,2 3 0,3 1 164,20-23-345,-8 29 0,4 3-77,6 1 0,4 1-40,7 2 0,4 2-794,7 0 1,5 2 851,-14 4 1,1 1-1,2 1-1,6-1 0,1 2 0,1-1 0,5 0 1,2 0-1,0 1 2,-11 1 0,1 1 1,0 0-1,0 0 29,4 0 0,-1 0 0,2 0 0,-1 1-511,3-1 0,-1 1 1,2 0-1,-1 0 483,1 0 0,1 0 0,1 0 0,-1 0-6,0 1 1,0-1-1,1 1 1,-1-1-2,1 1 0,-1 0 0,0 0 0,0-1 2,-2 1 1,1 0 0,-1 0 0,-1 0-251,-2 0 1,0 0 0,0 0 0,-2 0 290,-2 1 1,-1-1-1,0 1 1,-2-1 7,13 0 0,-2 1 1,-2-1 10,-3 1 1,-2 0-1,-1 0-3,-4 1 0,-1-1 0,-2 1 8,17 0 0,-2 0-16,-9 0 0,-4 1 7,-9 1 1,-3-1 942,7 1-746,-19 2 2500,-16-2-2427,-3 1 2837,-3-2-2871,2 0 404,3 0-560,7 0-91,-3 1-16,3 1 33,-9 2 23,0 5 34,-4 6 33,-3 6-23,-4 5 1,-4 5-23,-1 4-22,0 10-23,1 8-14,7-20 1,0 1-234,0 5 0,0 1 239,1 7 0,0 0-607,0 6 0,0 1 584,0 3 1,-1 1-17,1-1 0,-3 1-963,-3-15 1,-3 1 0,0-3 961,-1 2 1,-3-3-17,-16 11 0,-6-6-335,4-18 1,-4-6 345,-13 5 1,-6-2 2,16-11 0,-2-1 0,-4-3 1,-1-3 0,-4-1 1,-1-1-1,1-1 21,1-1 1,1 0-1,-1-2 1,0 1-230,-1-1 0,0 0 0,0-1 0,-1 0 240,-4-1 1,-2-1 0,1 0-1,2 0-168,5 1 1,1-1 0,1 1 0,-4-1 173,3 0 0,-2 1 0,-1-1 1,-1 0-1,-2 1 8,3-1 1,-4 1 0,0-1-1,0 1 1,2 0 0,3-1-13,-6 1 0,3 0 0,0-1 0,-3 1 3,8 0 0,-3 0 0,-2-1 1,1 1-1,1 0 0,4-1-5,-4 1 1,3 0 0,0 0 0,-2-1-11,3 1 1,-2-1-1,-1 1 1,-1-1-1,1 0-178,-5-1 0,-2 0 0,1 0 0,1 0 1,2-1 85,0 0 0,2 0 1,2 0-1,0-1 1,-11-1 1,1 0 0,7-2 95,4-4 0,11 1 0,15 2 0,5-2 0</inkml:trace>
  <inkml:trace contextRef="#ctx0" brushRef="#br0" timeOffset="230614">25808 1588 20879,'16'-55'1129,"-1"1"1,-1 5-1,-3 9-927,-7 20-275,-3 10 17,-1 9 23,-2 12 105,-5 43-32,2-16-165,1 3 1,1 1 135,2 6-11,3 0 11,9-1-11,2-21 174,8 1 145,-1-15 17,4-12 65,-6-7 21,10-15 123,4-11-223,-1-2-41,4-7-51,-13 13-74,-6 10 17,-4 6-66,-7 8-278,-1 2 18,6 21 44,-4-5-71,13 27-4,-9-16-213,12 20-738,6 8-865,5 1-728,-12-23 1,1-2 2755,11 6 1,-11-16 0,-9-10 0</inkml:trace>
  <inkml:trace contextRef="#ctx0" brushRef="#br0" timeOffset="230862">26839 1422 21610,'1'-43'1320,"1"0"1,-1 5 0,0 10-1521,-2 21 44,1 14 107,-3 13 49,-2 22-7,-1 1-151,2-9 1,-1 3 103,-2 7 0,0 2 62,-1 0 1,1 3 0,1-6 1,0 2 0,1-4-10,1-4 1,0-3-3,1 10 1,3-3-48,5-3-510,6 1-735,2-16 1294,16-9 0,-18-10 1,9-1-1</inkml:trace>
  <inkml:trace contextRef="#ctx0" brushRef="#br0" timeOffset="231814">25482 1537 21556,'-6'-40'1112,"1"1"0,-4-22-1207,8 57 84,1 13 61,5 13-5,2 20-39,7 19-40,-6-23 0,0 1-774,0 7 1,-1 1-34,0 3 1,-2 1-2851,0 2 0,-2-1 3094,-1-7 1,-1-4 0,-1 11 0,0-27 0</inkml:trace>
  <inkml:trace contextRef="#ctx0" brushRef="#br0" timeOffset="232346">25191 1721 17412,'-3'-4'3870,"1"0"-2867,2 4-256,-14-5-468,16 21-293,-7 3 174,20 25-225,0 4 212,0 5 63,-7-13-67,-3-8-201,-6-13 305,-1-11 485,0-1 525,1-5-538,-2-13-592,2 2 43,-5-30-31,4 1 143,-1-23-128,3-1-70,0 30 0,0 0 4,0-1 1,0 1-248,0-27 384,0 11-23,1 13-102,2 14-64,3 9 178,8 7 288,4 7-285,7 9-116,4 11-111,0 10-108,-7 18-176,-10-14-100,-18 16-11,-17-18 25,-17 8 444,15-22 1,-1-2-128,-28 13-3849,3-9 3481,15-10 1,15-8 0,12-4 0</inkml:trace>
  <inkml:trace contextRef="#ctx0" brushRef="#br0" timeOffset="234650">27362 1655 27010,'0'-11'-1146,"0"2"4909,0 9-623,0 0-3140,11-63 0,-7 46 0,1-19 0,1 10 0,-5 29-123,-1 10 246,-2 14-123,-3 14-1389,-1-3 657,-2-7 1,0 1 944,-5 16-113,3-15 1,0 1 105,-6 16 806,4-16-434,1-4-22,7-22-470,0 1-86,18-31 0,5-5 0,-1 2 0,2-2 0,0 1 0,3-1 0,16-8 0,1 1 0,5-5 0,-7 15 0,-1 6 0,-3 13 0,-1 5 0,19 17 0,-15 8 0,-9-5 0,-2 3 0,7 13-5877,3 16 4979,-16-14 0,-3-6 0,-9-13 0</inkml:trace>
  <inkml:trace contextRef="#ctx0" brushRef="#br0" timeOffset="235122">28187 1857 32767,'59'-12'0,"-1"-1"0,1 1 0,-1 0 0,-1 1 0,0 0 0,-2 0 0,-2 3 0,2 2 0,-3 3 0,1-1 0,-1 0 0,0-1 0,-1 0 0,-1 0 0,-2-1 0,0 1 0,-5-1 0,0 1 0,-3-1 0,12-1 0,-5-1 0,-12 1 0,-5 0 0,2-9 0,-34-2 0,-23-7 0,-7 3 0,-1 4 0,-1 0 0,-9-4 0,14 7 0,1-1 0,1 0-728,13 6-142,8 5 1405,6 3 506,8 1-1019,11 2-22,19 8 0,15 10 0,-23-4 0,1 5 0,3 9 0,-3 4 0,-8-3 0,-4 2 0,-1 0 0,-6 1 0,-7 1 0,-5-1-2001,-14 23 268,6-22 1,-3-1-8099,-12 23 8711,6-20 0,9-17 1,6-14-1</inkml:trace>
  <inkml:trace contextRef="#ctx0" brushRef="#br0" timeOffset="235839">29906 1615 32767,'-10'55'-415,"-1"-1"0,0 1 0,0 8 0,0-6-286,0-15 0,1-6 184,2-4 658,4-14 385,3-10 94,1-8-268,6-8-900,5-9 1062,7-14-51,6-12-75,3-8 51,2-2 33,-2 5-260,0 11-212,-2 9 0,2 11 0,3 7 0,4 6 0,2 13 0,2 8 0,-5 12 0,-10-3 0,-2 20 0,-8-13 0,5 14-4955,1-15-2736,8-8-1006,10-8 8504,8-8 946,3-11 3455,-5-11 3085,-9-11-1851,-8-6-1953,-7-2-3138,-5 2-351,-6 4 0,-3 10 0,-3 6 0,-4 8-743,-3 10 527,-2 2-3557,-5 18 4038,2 3 329,2 20-818,7-15-76,16 10 115,10-23 563,9 0-487,2-10 190,-1-11 825,2-20 223,-12 3 1068,7-23-2197,-15 2 0,2-12 0,-4 1 0,-4 6-1345,-3 11 54,-2 12-254,-2 10-234,-1 7-3029,3 19-5023,1 5 8929,0 5 0,-3-9 0,-4-13 0</inkml:trace>
  <inkml:trace contextRef="#ctx0" brushRef="#br0" timeOffset="236389">30974 2110 32767,'50'-19'0,"-1"0"0,-4 1 0,-6-4 0,1-26 0,-13 11-66,-9 3 0,-1-2 132,-6 6 0,0-2-306,6-26 0,1-2-13,-6 15 0,-1 2 84,1-6 0,-1 5-998,-4 9 182,-4 18 312,-3 12 3292,-1 1-3281,-4 6 1730,-1 3-390,-22 28-232,9-6-446,-1 5 0,-1 4 0,7-5 0,3 1 0,-2 10 0,3 2 0,3 0 0,5 0 0,12 6 0,4-3-437,-4-14 1,3-2 118,14 8 1,4-4 84,17 2-1373,-11-17 0,3-3 1800,-8-7 0,1-3 181,5-7 1,-2-4 587,10-9-412,-17-3 0,-2-3 133,17-26-1648,-12 0 1,-1-4 866,-10 14 0,-2-3-34,-2-7 1,0-6 0,-3 5-323,-5 5 1,-2 1-57,1-8 1,0 0 918,-5 13 1,-2 3-1314,-2-16 104,1 11 243,-3 6-10,1 26 303,-1 0 57,-1 12 196,-16 29 26,3-2 952,-6 18 1,-2 8-1056,8-11 0,1 0-33,-4 10 0,0 3-320,10-19 0,1 1 0,2 1-2837,2 0 0,3 1 0,-1-3 2288,-1 9 0,0-3 0,3 2 0,1-11 0,0-24 0</inkml:trace>
  <inkml:trace contextRef="#ctx0" brushRef="#br0" timeOffset="246245">23068 3140 9212,'-6'4'5668,"2"-1"-4116,4-3 1579,0 0-2823,0-3-140,1-1-67,0-3-6,-1-2 6,4-2 16,-1-3 18,3-3 10,2-3 6,3-5-16,4-4-18,4-5 18,4-4-1,2-7-28,3-6-53,-12 21 1,0-1-360,1-3 0,1-1 339,1-4 1,0-3-15,3-3 1,-1-3-1,3-5 1,0-2-315,-8 17 1,1-1-1,1-2 293,4-7 0,2-1 0,-1 2 2,1-2 0,1 1 0,-3 7 0,2-1 0,-1 5 65,0 4 1,-1 1 147,5-6 0,2 0-1,-2 3 1,1 1 5,0 1 1,1-1 6,-1 1 0,2-1 0,0 0 0,1 0 0,1 1 0,-1 0-4,1 1 1,0 1-58,-1 3 0,1 1-288,3 0 1,0 2-132,11-6-217,-12 10 0,-2 1 39,-5 4-284,27-14 278,-13 9 198,-5 2 0,1 0-2,-3 2 0,0 0 114,9-4 0,-1 1-45,14-5 171,-21 10 0,0 2-8,19-3 2,-17 7 1,0 1-3,10 0 486,11 6-486,-39 4 533,13 2-528,-13 4 1,20 4 10,3 1 290,1-1-306,8 1 11,-11-1 754,5 1-821,-12 0 357,-14-4-307,-13-3 62,-9 0-17,-4-3 67,-49 12-78,29-9 0,-35 6 27,32-10-27,13-1 62,-10 0 16,16-2-28,-4-4-11,-8-8-38,-4-3-18,-1 0 0,-9 4 11,-11 8-3409,-2 7 3387,-7 7 5,24 1-56,4 3 34,19-9 39,1 1 6,7-6-45,2 1 6,0 1 3442,0 6-3415,2-1 1,-2 3 11,4 0-6,0-1 40,4 3-17,-2-4 44,8 0-22,-3-5-11,6-1 0,7-1-29,-6-1-4,7 0 10,9 3-28,1 0 12,6 1-12,2 1 34,3-3 34,2 1-28,-4-3 38,-8-5 96,-6-4-50,-1-4-62,-3 0 90,-5-4 22,-6-1 134,4-15-117,-8 2-101,-2-1 73,-7-5-90,-2 11 0,-1-13 28,-1 3-50,0 12 5,-1-1-16,2 14-17,0 6-12,-1 1-38,1 4-1,-1 0-95,1 0 101,-1 8 23,0-1-29,1 22 40,1-10-1,0 22 23,0-8 17,-5 18-22,-4-7-12,-5-3 39,-25 1-27,13-21 5,-9 1 0,-4-1 0,-12 1-293,12-8 1,0 0 281,-10 0-116,13-7 0,1 0 138,-10-1-14,13-2 0,0 0 26,-11-2 16,7-2 6,5-5-17,5-4 512,9-1-495,-3-9 287,9 7-327,-2-5 18,7 7-34,3 4-34,2 2-162,1 3 179,2 1 22,13 0-11,9-2-11,17-2 0,6-1-11,4 0 5,-2 1-5,-4 2 6,-2 1 16,-2 2-11,-2 0 0,0 0 5,-1-4 1,2-4 5,0-8-16,2-8 10,-1-3-5,-3-6 17,-5 2 0,-6 2-23,-7 3-72,-4 4-376,-6 5-1579,-3 3 2033,-1 2 0,-4 5 0,0 1 0</inkml:trace>
  <inkml:trace contextRef="#ctx0" brushRef="#br0" timeOffset="249463">25761 6526 15272,'0'-3'5651,"0"0"-5606,0 3-146,-1-15 135,-2 18 0,-3 1-40,0 27 0,-2 11-3386,0 15 3392,4-17-152,-1 14 174,1-21 18,-1 3-1,0-9 90,2-10 369,1-9 3858,1-5-3466,5-6-289,2-7-400,8-10 35,15-24-119,1 0-66,4-2-12,-7 14 28,10 2-45,-8 11-55,17-1 5,-23 15-51,12 16 63,-21-1-1,13 20-6,-6 5 23,-4-6-16,10 18 10,-11-24 6,4 5 0,1-10-3386,6-9 3397,-5-3 34,21-14 11,-17-6-23,5-6 85,-9-6 11,-8 5 22,-3-3 3493,-5 6-3583,-4 8-94,-3 4-12,-1 6-11,-1 2 34,-3 9-12,0 1 0,1 8-22,6 2 56,3-8-3392,12 5 3398,-3-11 5,26 0 12,-6-5 16,14-6 6,-16-1 72,-2-11 119,-14-6-96,-3-3-22,-11-9 3330,-5 10-3387,-9-5 1,-1 8-29,-1 1 18,-12-2-74,14 14-111,-11-3-17,17 10 11,-1 2-342,2 8-610,3 7-4027,8 18-4712,8-3 8148,2-1 1,-1-16 0,-10-11-1</inkml:trace>
  <inkml:trace contextRef="#ctx0" brushRef="#br0" timeOffset="250313">27164 6668 16499,'0'-3'4626,"0"0"-2480,0 3-1906,-79-39-27,20 36-369,9-15 0,-1 4 178,16 21 1,5 6-6,-6 7-3263,-8 14 3201,20-11-5,10 14 50,19-22 11,14 9 45,11-14 194,15-3-189,-13-9 1,2-3 50,24-10-6,-1-6 102,-12-10 10,-16-2 23,1-13 3257,-12 8-3279,-10 5 0,-3 2-107,-1 3 128,1-19-16,-5 33-72,-1 3-68,0 6-140,-1 3 11,-1 7 39,-1 1-5,-5 16 0,-1 5-51,-3 24-44,5-3-45,3 8 39,7-20-129,7 4-45,7-14-45,11 3-139,21-12 335,-12-8-38,26-11 162,-20-8 78,7-6 56,-8-6 39,-11-2 202,-8-2-229,-12 9 257,-3 0-291,-7 13 22,-3-2-55,-1 5-80,-1 0-44,1 1-23,3 6 68,1-2-17,7 9 0,-2-7 67,16 3 1,-9-7-6,14-1 61,-6-7 34,4-6 106,-1-13-95,-10-1-78,-4-1 50,-7 0-6,-6 3-16,-2 1-46,-3 5 1,-10 8-28,7 8-11,-15 2-6,4 9-6,-10 14-50,8 5-34,6 8-61,13-1 50,10-7-3767,22 17 3616,-4-21-793,10 1 1,4 1-1566,16-1 739,-11-9 0,0-1-1909,16 1 3235,3-8 0,-35-5 0,-2-2 0</inkml:trace>
  <inkml:trace contextRef="#ctx0" brushRef="#br0" timeOffset="250490">28130 6747 16124,'-5'-3'6167,"1"0"-4011,4 3-2145,-47-32-174,35 24-296,-35-25 202,47 33-1020,7 5 358,-1-1-8458,17 11 9377,-11-5 0,4 2 0,-11-7 0</inkml:trace>
  <inkml:trace contextRef="#ctx0" brushRef="#br0" timeOffset="250972">28272 6733 17238,'5'-5'5646,"-2"1"-4699,-3 4-399,0 0-542,-5 1 11,3 14 0,-3 8-1,6 18-21,3 7-1,2 4 12,0 1-1,-2-4 18,-3-10 5,-3-10 33,-1-12 281,0-8 263,1-6-437,2-24-95,-1-5 6,1-27 10,2-7-50,-1 7 11,1 7 1,1-4 16,1 0 1,2 1-270,-1 1 0,3 2 202,1 1 0,3 8-11,12 8-17,8 14 0,6 8 22,-6 9-33,15 18 17,-19 18 27,1 0-10,-16 16-1,-20-14-11,-6 8-11,-14-4-22,-9-8-62,-7-8-162,-3-11-293,5-8-3631,8-9 3056,14-6-8212,12-21 9354,19-8 0,-6 7 0,7 3 0</inkml:trace>
  <inkml:trace contextRef="#ctx0" brushRef="#br0" timeOffset="252006">28655 6502 14146,'3'-5'8486,"-1"0"-7327,-2 5-1159,5-9 28,3 16-16,13 1 10,11 24-33,15 9-34,-4-5 17,-10-8 0,-2 1 17,4 8-1,-13-12 1,-2 0-22,-5 5 66,-15-10 12,-5-9 235,-17-6 73,2-11-17,-9-7-67,7-11-23,6-6-38,6-6-68,9-2-146,11 0-94,12 4-47,15 3-127,16 6 67,-5 9-213,-4 7 0,2 4-407,-14 3 1,2 1 122,14 2 1,0 1-350,-11 3 1,-3 3-2320,26 12 510,-15 1 1814,-17-2 1340,-15-7 1203,-17-7 432,-11-2 100,-9-3 729,-5 0-2039,9 0 1133,-1 0-1318,14 2-314,2-2-106,4 1 17,2 0 78,3 2 23,5 2-46,7 1-4,5 1 44,4-2-6,-2-3-16,-1-5-23,-2-5-27,-4-8-24,-1-6-21,-3-7-1,-3-5-11,-5-1-3403,-5 5 3415,-5 7-34,-4 8-51,-4 6-33,-1 5 5,0 6 6,-2 6-11,-2 9 3397,-1 12-3419,1 10-34,5 8-23,7 7-16,15-1-46,13 0-353,18-9 6,14-11 213,-24-22 1,2-3-1,2-2 1,0-4-169,2-2 1,0-3 10,0 0 0,0-2 272,-1-3 1,-1-3 159,22-15 83,-20 2 450,-14-15 60,-15 15 62,-5-9-11,-6 16-101,-2 4-330,2 6 89,0 3-145,3 3-202,0 8 68,0 20-18,1-2 23,0 27-6,5-12-17,3 9 6,5-7 17,-1-10 78,-3-12 253,-3-11 33,0-8-185,3-12-11,6-9 28,6-15-73,4-10-68,4-7-44,1 1-106,5 0-23,-10 20-448,7 2-924,-8 19-3215,11 1 4688,8 5 0,-19 4 0,0 0 0</inkml:trace>
  <inkml:trace contextRef="#ctx0" brushRef="#br0" timeOffset="252231">30548 6656 24021,'37'-8'-3277,"1"0"0,6 3 0,-1 5 3095,16 11 0,-9-1 1,-35-6-1</inkml:trace>
  <inkml:trace contextRef="#ctx0" brushRef="#br0" timeOffset="252405">30583 6813 24615,'46'-5'-3277,"1"-1"0,4 0 0,-7 1 1596,-13 3 1,0-1 0,-22 2 0</inkml:trace>
  <inkml:trace contextRef="#ctx0" brushRef="#br0" timeOffset="253457">31652 6569 23142,'17'-39'410,"0"0"1,-1 1 0,-5 16-417,-11 25-5615,-5 23 5615,2-5 530,-5 21 1,0 6-539,2-16 0,0 1-3,-1 12 1,-1 0-24,1-5 1,0-4-73,-2 21 45,1-2 761,2 0-1388,3-17-258,1-6 430,1-10 1839,1-17-2259,0-9-338,1-8 272,-3-16 908,-1 3 105,-12-18 393,-17 4 201,-3 1 252,-9-1 281,15 18-499,10 9 963,7 2-1305,8 6-39,1 1-230,6 3 18,17 0-40,10 2 0,27 3-1708,-26-2 1,2 1 1698,2 2 1,1-1-551,1-1 1,0-1 547,0 0 0,-1-1 5,21-1 31,-19-4 1,-2-1 13,-1-1 224,24-14-89,-42 11 644,5-10-482,-18 12 3399,-1-7-3293,-3 7 1587,-1-3-1720,-1 4-181,0 2-139,-1 1-11,-2 7 11,-6 5-6,-3 8 6,-2 6-34,3 4 11,6 0 6,3-3-12,4-7 29,1-8 45,5-5-17,1-4 101,20-11-68,-12 3-11,13-8 62,-5-7 22,-6 5 135,7-10-174,-14 14 73,-3 3-84,-5 8-180,-2 0 113,0 13-23,0 2-140,4 23 34,-1-11-263,6 14-539,4-8 376,-3-6-1624,10-1-4409,-5-17 6582,2-2 0,-5-5 0,-6 0 0</inkml:trace>
  <inkml:trace contextRef="#ctx0" brushRef="#br0" timeOffset="253654">32403 6781 23847,'0'27'-347,"1"5"-330,-1 8-719,4 3-1919,3-4 3315,5-6 0,-4-16 0,-2-7 0</inkml:trace>
  <inkml:trace contextRef="#ctx0" brushRef="#br0" timeOffset="253829">32566 6566 19199,'-4'-20'-1817,"-4"0"0,16 27 1</inkml:trace>
  <inkml:trace contextRef="#ctx0" brushRef="#br0" timeOffset="254195">32850 7014 25175,'29'-54'137,"-14"24"1,0 0 18,4-11-50,-7 13 1,1-3 13,0-3 1,0-1 13,-1-1 1,0-1-357,-2 1 1,-1 1 524,4-25-68,-6 15 156,-5 17-318,-4 13 74,-2 9-180,-5 5 22,-6 9-17,-10 10 318,-5 16-509,1 20-232,11-4 70,19 1 1,8 2-668,5-12 0,4-1 53,0-2 0,1 4 0,2-4-3921,11 7 1,0-5 3273,-7-9 1,-2-4-1,7 5 1,-23-23-1</inkml:trace>
  <inkml:trace contextRef="#ctx0" brushRef="#br0" timeOffset="256295">25267 1947 8942,'-1'-7'5595,"1"1"-3729,0 6-187,0 0-829,-6-21-1263,4 19 609,-4-12 138,5 35 165,-1-3 537,-7 19 76,-6-3-746,-11 17-602,7-21 1,-1 0 754,-5 4 0,-2 0-145,-3 5 1,-1 0 74,-3 2 1,1 0-158,-1 2 0,1 0-10,0 0 0,0-1-47,0-1 0,1-1-76,-1-2 0,-1-2-4,-1-1 0,-2-2 6,-1-1 1,-2-3 20,-2 0 0,-1-3 20,0 0 1,0-2-175,0-2 0,2-1 24,3-2 0,1 0-13,4-3 0,1-2 28,-19 11-52,11-8 108,9-4-63,6-6-94,4-2 330,0-2-174,8-2 713,-7 0-808,7-1-9,-4-2-255,-1-1 48,0-2-164,7 1-15,-2-1 64,7 3-228,-4-1-120,0 1 32,-7-1 125,1 0-77,0 0 209,-1-1 129,7-1-101,-2-1 294,4-3-123,4 3 29,0-2-133,3 2 4,-1 0 43,-1-3 47,-1-2 38,-2-2 34,-1-2 136,2 3-10,2 1 98,1-2-49,1 5 118,1-4-51,1 7 112,0-2-24,2 5 160,-2 1-54,0 4-323,-2 1 127,-1 11-47,-1 3-2,-2 8-75,-2 7 14,3-2-296,1-3 112,5-2 303,6-6-220,6 6 130,11-4 83,7-2-17,16-3-155,-15-7 154,11-3 53,-20-6 77,9-8-32,-7 1-54,2-7-82,-9 4 238,-7 3-81,-5 3-19,-5 2 353,-3 1-138,-2 1 72,-3 1-301,-7 2 23,-13 4-232,6-3-6,-26 3-8,23-4-3754,-34-1 3481,31-3-87,-24-5 372,13-9-21,1-5-47,6-4 14,9-7-140,9-1-29,-1-20 10,5 16 84,3-18 7,3 27 3438,1-3-3338,1 13-63,0 10 34,-1 2 10,1 5 164,0 8-77,0 1 66,4 23-50,2-4-42,7 16-46,-1-16-22,8 6 56,5-10 49,30 6 219,3-11-35,3-6-23,-20-12 1,-1-3 108,16-6-38,-24 4 0,1-1 58,1-4 1,-4-2 280,0 1-167,19-8-7275,-21 9 6885,-7 2 0,-4 2 1,-14 4-1</inkml:trace>
  <inkml:trace contextRef="#ctx0" brushRef="#br0" timeOffset="263250">26374 441 32767,'4'-32'-2152,"1"-1"1,0-13-183,-10 65 1656,-2 18 151,-1 2 192,3 0 1,2 3 1933,1-10 0,2 0-2363,3 22 0,3 1-1711,2 6 1758,1-22 0,2-2-4491,3 8 3542,-3-10-3683,-3 0 777,-15-23 4511,-9 0 1,5-7 0,-4-3 0</inkml:trace>
  <inkml:trace contextRef="#ctx0" brushRef="#br0" timeOffset="263518">26194 766 17412,'-2'-59'33,"12"12"191,28 47 39,22-1-117,-21-1 0,2-1-2071,16-1 1,-1-1 1980,-17 1 0,0 1 51,14-2 0,-3 1 960,3 2-894,6 0-111,-27 1 61,-11 1-190,-19 0-264,-4 0 2849,-2 2-12349,-5 1 9298,4 0 0,-1 1 0,6-4 0</inkml:trace>
  <inkml:trace contextRef="#ctx0" brushRef="#br0" timeOffset="264263">26934 640 25528,'-15'-28'-1197,"0"1"0,-15-17 207,11 48 770,-9 8 104,-8 11 19,-2 7 10,5 6 5,10-1-770,12-3 837,13-2 22,6-9-154,4-5 208,3-10 94,0-5 134,10-10-148,-2-3 161,3-13-167,-11 6 89,0-9-45,-5 6-89,-1 0 185,1-2-258,-7 15-62,2-2-73,-4 11 62,0 3 62,2 5 5,1 17 0,0 0-5,0 11-12,-1-14 23,4 15-6,-2-21 73,12 14-28,-9-25 56,11 0-11,-4-12 112,9-8-51,-2-4-83,-3-1 184,-4-2-196,-9 13 11,2-5-55,-6 10-96,0 2-39,0 3 112,2 7 6,0 0-29,6 11-111,4 5 50,-3-3-1071,11 14 607,-14-23-1031,10 8 178,-12-17-8430,7-5 9443,-8 0 1,2-3-1,-6 3 1</inkml:trace>
  <inkml:trace contextRef="#ctx0" brushRef="#br0" timeOffset="264401">27142 581 14936,'14'-55'-2161,"-6"10"1,-2 48 0</inkml:trace>
  <inkml:trace contextRef="#ctx0" brushRef="#br0" timeOffset="264751">27253 821 20907,'23'-36'274,"0"0"0,0 0 1,8-15-1,-5 2-15,-9-9-131,-6 10 158,-6 12 0,-2 1 106,0-9 100,-6-16-363,0 35-22,-5 5-163,2 17 39,1 3 39,0 4 6,-2 13 11,-1 23-33,2-5-76,5 6 0,4 3-221,11 18-330,-6-25 1,0 0-84,4 0 1,0 0 703,-3 3 0,-1-3 0,4 10 0,-4 4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3T09:59:16.4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1791 1110 26101,'0'-4'1360,"0"0"-564,0 4 976,-57-52-3012,26 50 1280,-4-21 1,0 5-112,-6 55 711,14-7 0,-1 3-586,-1 5 1,0 3 609,-7 11 0,3 0-107,12-13 0,3-1-489,-2 9 1,6 2-69,9-4 0,5-1 0,3-2 0,5 0 0,7-1 0,8-4-1025,6-16 0,3-5-328,25 3 962,-4-17 1,1-6 306,5-5 337,-14-3 1,6-4-1,-5-2 213,-4-3 0,-2-2 250,-3 1 0,2-1 0,-5 0-502,-2 0 0,-5-2-214,2-8 0,-6 0 0,-4 1 0,-6-1 0,-3 2 0,-5 11 0,-3-9 0,-3 25 0,-2 2-1061,0 6 887,-7 13-796,1 7 653,-1 13 70,5 0-105,9 1-508,6 2-1136,10-1-2114,6-2-1917,-1-11 5050,2-2 1,-15-17 0,-1 0 0</inkml:trace>
  <inkml:trace contextRef="#ctx0" brushRef="#br0" timeOffset="192">2324 1175 29623,'-40'-22'-850,"1"-1"0,3 2 0,11 11-426,22 21-2036,8 11-6519,6 8 8905,0-7 0,0-7 0,-7-11 0</inkml:trace>
  <inkml:trace contextRef="#ctx0" brushRef="#br0" timeOffset="550">2644 1286 27528,'0'-4'1752,"0"1"-1653,0 3-384,-19 6 318,17 8-558,-10 23 200,23 12 142,-6-17 0,0 2-346,-1 0 0,-1-1 257,-3 28 2,-8-12 63,-3-15 66,-2-15 498,2-11-40,3-15-209,3-11-37,2-12 218,9-8-251,2 5-59,22-16-245,2 16-171,-6 11 0,3 0-111,1 7 1,1 2-469,5 1 1,2 2-1285,3 1 1,0 2-288,-7 1 1,0 1 2560,2 1 0,-4 1 0,-6 1 1,-2 0-1</inkml:trace>
  <inkml:trace contextRef="#ctx0" brushRef="#br0" timeOffset="768">3372 1307 19014,'0'-3'4951,"0"1"-2822,0 2-2107,-45-52-5,11 52-3,-4-16 0,0 4-14,-3 43-14,14-7 0,2 3-504,3 5 1,3 2 486,1-1 1,2 1-12,1 4 0,6 0 280,14 12-311,4-17-572,41-1-1999,9-18-76,-10-5 1,4-3 2128,-6-4 0,-3-1 1,18-2-1,-26-1 0</inkml:trace>
  <inkml:trace contextRef="#ctx0" brushRef="#br0" timeOffset="984">3762 1474 24928,'-20'-16'392,"4"3"-358,17 9-40,0 1-106,1 1-336,3-1-885,-1 0-2531,3-2 3864,-1 0 0,-1 3 0,-2 0 0</inkml:trace>
  <inkml:trace contextRef="#ctx0" brushRef="#br0" timeOffset="1901">3676 1491 28095,'1'-3'4672,"1"0"-4672,-2 3 0,9-65 0,-8 42 0,4-14 0,-2 4 0,-5 25 0,1 4 0,0 5 0,1 10-719,0 11-358,0 17 468,-1 10 110,2 15 101,2-22 480,3 0-97,20-17-742,-10-12 763,30 0 131,-25-18 321,23-12 103,-12-8-218,7-11-290,-7-5 23,-8-2-55,-7-7-175,-9 11-277,-3 4-280,-5 13-148,-2 11 221,1 0-288,-1 7 110,0 3-1495,5 10-3268,7 8 5579,1 7 0,-1-7 0,-4-5 0</inkml:trace>
  <inkml:trace contextRef="#ctx0" brushRef="#br0" timeOffset="2842">4357 1744 24934,'2'-50'282,"0"1"0,0-2 0,3 2-179,1 12 1,1 3-543,-1 3 0,0-2 465,2-9 0,1-7 1,-1 3-922,0-3 1,-1 1 905,2-10 0,0-1 20,-2 5 0,-2 3-57,-2 11 1,-2 3 115,3-24 134,-7 10-314,-1 41 364,-2 2-324,-1 14 1625,-4 18-1575,-1 7 0,0 5-3,0 5 1,1 3-118,-2 16 1,2 1 116,4-17 1,4 0-57,4 10 0,4-1-646,3-11 1,4-1 87,4 8 1,6 1-882,12 0 0,6-4-43,-3-10 1,2-5-625,12-2 1,-1-5 928,-15-13 1,-1-3-286,-2-4 1,1-4-39,5-7 0,-1-6 1833,-3-4 1,-2-4 3211,9-11 1,-3-2-2336,-13 7 1,-6 0 729,5-27 987,-14 16 1158,-8-5-2128,-23 0-588,-5 15-1238,-13 13 200,-6 20-228,-8 19-38,9-3-15,16 0 1,4 5 3,0 24-7,7-7-16,8 14 28,19-26-22,16 7 61,9-16 34,14-7 33,-3-22-44,-10-2 61,4-15 17,-15 0 107,6-15-68,-11 5 28,-6-6 45,-8 12-6,-6 6-78,-4 8-106,-2 7-28,-3 4-18,-2 7-16,1 2 0,-7 16-16,9-6 4,-4 30 12,14-15-28,9 16-3375,12-11 3386,2-10-430,29 2 447,-22-16-5,19 3 5,3-15 0,-20-8 33,18-9 18,-25-21-40,-10 9 0,2-25 42,-10 20 1,0 0-15,4-14 14,-1 9 0,0 2 37,1 10 3167,7-5-3223,-3 17 620,3 8-654,-5 6 28,10 10-28,1 9-5,18 24-462,-6 3 436,-16-16 1,-1 2-424,4 23-2565,-4 4 3019,-5-8 0,-6-19 0,-4-13 0</inkml:trace>
  <inkml:trace contextRef="#ctx0" brushRef="#br0" timeOffset="7765">7199 1217 20637,'6'-53'1037,"0"0"1,1 0 0,-2 2 0,0 1-1,0 6-1072,2-18 457,-3 11-397,-4 31-144,0 12-119,-2 21 131,-6 22-237,1-5 0,-2 4 298,-2 10 1,-2 3 2,-2 6 1,-1 2-612,1 3 0,0 2 605,2-3 1,1-1 18,3-3 1,4-1 41,5-8 1,2-3-41,8 15 17,28-11 0,-1-31 16,22-6 12,-17-16-23,-5-9 1,-1-3 16,12-16-1459,-13 9 0,-2-2 1532,8-18 56,-13 6 118,-13 9 34,-7 11 772,-6 10-924,-2 6-58,-2 8-76,2 1 3436,-4 10-3436,2 5 5,0 8 12,4 5-40,5 0 17,4-4-6,5-2-134,0-8-504,0-3-779,-2-7-896,-2-4 611,-2-6 1708,6-21 0,-10 15 0,4-13 0</inkml:trace>
  <inkml:trace contextRef="#ctx0" brushRef="#br0" timeOffset="7932">7692 1134 20420,'-15'-49'1017,"0"0"1,3 6-1,1 8-860,4 23-364,4 7-34,1 5 196,2 5-481,5 21-813,4 6-2806,7 21 4145,4 7 0,-8-26 0,-2-3 0</inkml:trace>
  <inkml:trace contextRef="#ctx0" brushRef="#br0" timeOffset="8308">7887 1286 19473,'2'-4'4139,"-1"1"-3338,-1 3-779,7 1-22,-3 16 12,7 7-1,-3 17 6,1 8-12,-2-16 40,-2 7 22,-3-29 392,-1 2 119,3-15-231,2-11-67,5-10-45,6-16-61,8-10-17,3-5-17,5 1-28,-2 5-56,-4 13-56,-5 12-6,-6 12-11,0 11 0,3 11-11,2 13-39,4 11-162,-1 10-387,0 5-1076,1 3-1473,3 2-5516,7-8 8681,0-11 0,-13-18 0,-8-11 0</inkml:trace>
  <inkml:trace contextRef="#ctx0" brushRef="#br0" timeOffset="8533">8704 1133 21702,'-6'-61'1445,"0"0"0,0 7 1,-1 6-853,-3-2-178,0 16-169,3 13-201,2 10-107,3 10 12,2 15 50,4 18 11,3 28-14,-1-21 0,1 4-723,2 17 0,0 3 353,-2-6 1,1-1-71,-2-1 1,1 0-748,1-3 0,0-3-2801,2-13 1,1-2 3990,2 3 0,-1-3 0,7 5 0,-8-22 0</inkml:trace>
  <inkml:trace contextRef="#ctx0" brushRef="#br0" timeOffset="8791">9063 1339 18330,'-4'-44'1813,"0"0"0,-1 0 0,-3 5-1186,-8 7-184,-8-2-147,-4 13-111,-10 11-157,11 10 6,-13 14-11,9 11-12,-8 17-125,19-17 0,2 2 111,1 1 0,2 2 3,-7 30-6,10-4-5,13-7-51,19-10-515,25-12-1269,1-18 1,7-6-701,3-4 1,0-3 859,3 0 0,1-4 1686,-11-1 0,0-2 0,-7 2 0,8-3 0,-15 4 0,0-1 0</inkml:trace>
  <inkml:trace contextRef="#ctx0" brushRef="#br0" timeOffset="9509">9524 1275 13665,'-1'-3'8558,"1"1"-7331,0 2-202,-75-17-4986,48 16 3989,-15-8 0,4 3 860,26 13-804,8 5 39,8 1 107,20 9-169,-1-9 57,28 2-50,-9-12 21,10-4 3387,-13-3-3101,17-24-285,-36 13 5,14-15 45,-31 10-50,-9-1-23,-6-5-5,-9 2-6,-5 7 56,-1 4 0,-2 7-73,2 6-11,0 10-28,3 8-6,3 34 1,14-5-15,7-13 0,5 1-164,20 17-362,1-19 0,5-3-990,3-3 1,3-4 1230,1 1 0,4-3-401,12-6 1,3-6 22,-5-4 1,2-4 644,-2-4 1,3-3 0,-4-1 73,3 1 1,-4-4 174,-6-6 0,0-4 0,-8-1 377,4-22-434,-17 17 0,-4 0 496,-6-23 5,-14 17 258,-39-9-739,10 21-139,-9 10 0,-3 6 82,-1 9-39,5 1 1,-1 4-28,-14 13-63,22-4 1,3 2 17,-4 9-1,19 20-10,19-30 1790,19 16-1808,12-23 0,-1-6 1,2-2 6,16-4 32,-5-9 1,-3-4 0,-7-5 14,-5-3 0,-3-3 86,-1-16-33,-13 0 0,-2-3-1,-6 12 1,-2-2-8,-1-9 1,-2-6-1,-2 3-589,0 2 0,-2 1 580,1-10 0,0 2 76,-1 11 0,0 5 553,-2-9-562,1 10-162,-3 13-22,4 32 56,0 18 5,3 32-1320,0-6 1,0 5 1229,1-3 1,-1 3-354,-1-11 1,0 2 0,-1-3-446,1 2 0,-1-2 877,-1 17 0,0-7 0,0-16 0,0 17 0</inkml:trace>
  <inkml:trace contextRef="#ctx0" brushRef="#br0" timeOffset="10159">11745 1258 22652,'8'-43'720,"0"0"0,-1 1 0,1-8 0,0-1 0,-2 7-486,1-18-2894,-3 23 0,-2 5 2590,-4 8 1322,-1 16-1400,0 11 975,-1 36-1079,2 0 1,0 5 202,0 8 0,0 2-271,0 0 0,2 0 314,2 1 1,3-2 10,0-10 1,3 0-6,2 7 0,2-1-11,2-6 0,2-3 8,0-6 0,2-3 3122,17 9-3040,-2-18-12,-7-13 106,8-18 130,9-25-177,-20 14 0,0-3-143,4-7 1,0-3 170,-7 5 0,-2 0 1052,14-23-904,-11 10-72,-9 15-73,-7 13-96,-5 9-55,-1 4-12,-1 4 1,0 2 322,-5 19-317,4 3-11,-3 18 0,4-9-174,14 17 6,-3-24-586,7 1 1,2-2-345,1-4-8693,25 13 9802,-21-26 0,1 0 0,-13-10 0</inkml:trace>
  <inkml:trace contextRef="#ctx0" brushRef="#br0" timeOffset="10334">12475 1068 22055,'-44'-44'-3024,"19"20"-1611,57 63 4635,0-4 0,-9-12 0,-9-11 0</inkml:trace>
  <inkml:trace contextRef="#ctx0" brushRef="#br0" timeOffset="10740">12917 1161 21439,'-1'-6'3887,"1"1"-3091,0 5-808,-23-33 35,24 55-23,-16-35 14,29 44 0,10 13-9,3-9-398,2-1 0,3 0 376,13 8-22,-2-2-162,-6 6-34,-31-20-253,-18 3-319,-26-17-55,-19-11 638,24-5 0,1-4 179,-2-3 0,2-3 120,-3-11 1,3-3 867,-9-13-551,17 2 0,4 0-67,7 5 347,-3-21-117,10 32-213,1 3-253,0 10-223,0 13 117,0 6 17,-7 20-5,0 10-113,-1 17-397,7-25 0,3 1-622,2 2 1,2 0-3726,3 1 0,1-2 4862,7 24 0,-3-23 0,-3-17 0</inkml:trace>
  <inkml:trace contextRef="#ctx0" brushRef="#br0" timeOffset="11101">13399 1432 25858,'6'-45'390,"0"0"0,0 8 1,-2 3-38,-3-11-197,0 7-97,0 7 0,0-4-2814,-1-11 1,0 0 2779,0 12 0,-1 0 20,-1-19 0,0 1 1481,-2-11-1473,1 27 1,1 1 130,-1-24 760,0 27-860,3 7-106,-1 21-23,1 5 3420,-1 15-3375,2 22 11,1 6 8,0 12 1,0 2-684,0-24 1,-1 2 668,0 18 1,0 8 0,0-5-4,-3-3 1,-1-1-20,1-4 1,1 3-1,-1-3-90,-1 7 1,0-4-50,1-14 0,2-1-614,5 2 0,4-4-1795,14-3 83,10 1 2482,24-25 0,-35-7 0,12-1 0</inkml:trace>
  <inkml:trace contextRef="#ctx0" brushRef="#br0" timeOffset="11268">13382 1232 24323,'-38'-20'308,"-1"-1"0,4 3 0,16 3-442,40 12-583,25 0-4677,6 0 5394,0 0 0,0 1 0,-13 1 0,24-1 0</inkml:trace>
  <inkml:trace contextRef="#ctx0" brushRef="#br0" timeOffset="11767">14743 820 21551,'3'0'6062,"0"0"-3269,-3 0-3819,14-32 180,-25 32 287,4-15 172,-27 45 85,2 7-802,11 2 351,10-8 654,25 10 11,9-17 144,18 6 112,-1-19 107,-3-12-113,-12-6 337,-2-20-231,-13-1-60,0-14-74,-8 2-11,-5 1-16,-2 6-85,-3 8-72,1 10-40,1 8-106,-5 16 56,-1 11-1277,-8 36-207,13-25 0,1 2-239,1 0 0,2 2 1863,7 9 0,2-4 0,-2-10 0,5 15 0</inkml:trace>
  <inkml:trace contextRef="#ctx0" brushRef="#br0" timeOffset="12067">14915 1375 20274,'-3'-2'4066,"1"1"-3304,2 1-729,-47 24 35,36-10 195,-19 27-190,40-27 22,14 3 101,-2-12 0,2-2 23,6-4 206,2-10-313,-13 2 79,2-15-23,-12 3-56,-1-6-39,-5 2-34,-3 3-146,-8 5-553,-1 8-460,-3 3-8711,0 8 9124,6 0 0,-1 0 0,5-1 0</inkml:trace>
  <inkml:trace contextRef="#ctx0" brushRef="#br0" timeOffset="12792">626 2344 9297,'-41'0'-309,"1"1"1,-23 0 1813,65 7 69,34 0-311,6-5 0,9-2-1508,4-1 0,6-2 0,2-1 337,-11 2 0,0-1 1,1 0-1,2-1-67,-4 1 1,1-1 0,1 0 0,1 0 0,-2 1-14,12-1 1,0 2 0,-1-1-1,-2 0-2,-9 1 0,-3 0 0,2 0 0,4 0 6,-1 0 1,5 0 0,2 0 0,1 1 0,-1-1-1,-3 0-300,0 1 1,-3-1 0,0 0-1,2 1 1,3-1 308,-1 0 1,4 0 0,2 0-1,2 0 1,-2 0 0,-1 0-1,-4 0-201,5 0 0,-5 0 1,-1-1-1,2 1 0,6 0 243,-13-1 0,5 1 1,3-1-1,1 0 0,1 0 1,0 0-1,-3 0 0,-2 1 1,-5-1-265,10 0 1,-6 0 0,-2 0 0,2 0-1,8 0 243,-13 1 1,5-1-1,3 0 1,2 0-1,2 0 1,1 0-1,-1-1 1,-1 1 0,-2 0-1,-4 0-34,1 0 1,-2 0 0,-2 0 0,-1 1 0,1-1 0,0 0 0,1 0 0,3 0 12,-3 0 1,2 0 0,0 0 0,2 0-1,0 0 1,1 0 0,0 0 0,0 0 0,0 0-1,0 0-1,0 0 0,1 0 0,-1-1 0,1 1 0,0 0 1,0 0-1,-1 0 0,2 0 0,-1 0 0,0 0-10,1 0 0,1 0 0,0 0 0,1 0 0,-1 0 0,0 0 0,0 0 0,-2 0 0,0 0 0,-2 1-26,4-1 0,-3 0 0,-1 0 0,-1 0 0,0 1 0,3-1 0,2 0 0,5 0 18,-13 1 0,4-1 0,3 1 0,2-1 0,2 1 0,1-1 0,0 0 0,1 1 0,-2-1 0,-1 0 0,-2 1 0,-2-1 0,-4 1 0,-5 0-4,15-1 0,-9 1 1,-3 0-1,-1-1 1,1 1-1,5 0 1,8-1 0,-17 1 0,5 0 0,4-1 0,3 1 0,2 0 0,3-1 1,0 1-1,2-1 0,-1 1 0,-1-1 0,-1 1 0,-2-1 1,-3 1-1,-4 0 0,-3 0 0,-6 0-4,21-1 0,-9 1 0,-6 0 0,0 0 0,5 0 1,10 0 1,-22 0 0,5 0 0,3 0 0,3 0 0,2 0 0,3 0 0,1-1 0,0 1 0,1 0 0,0-1 0,-1 1 0,-1 0 0,-2-1 0,-3 1 0,-2 0 0,-5 0-1,13-1 1,-6 1 0,-2 0-1,-2-1 1,-1 1 0,0 0 0,2-1-1,3 1 1,3-1-5,-8 0 1,3 1 0,3-1 0,2 1 0,0-1-1,2 0 1,0 0 0,0 0 0,-1 0 0,-1 1 0,-1-1-1,-4 0 1,-1 0 0,-4 0-16,9 0 1,-4 0 0,-2 0 0,-3 0 0,0 0 0,0 0 0,1 0 0,2-1-85,0 1 1,2-1 0,0 0 0,1 0 0,0 0 0,-1 0 0,0 0 0,-2 0 0,-2 0-426,5-1 0,-1 1 0,-2-1 0,0 0 0,-1 1 0,-1-1 0,1 0-842,7 0 0,-1 0 1,1 0-1,-2 0 0,-1 0 1,-1 0 1369,2-1 0,2 0 0,-3 1 0,-5 0 0,-9 0 0,4 0 0,-10 0 0,10 0 0</inkml:trace>
  <inkml:trace contextRef="#ctx0" brushRef="#br0" timeOffset="16509">7074 4208 19238,'-1'-36'2094,"-1"1"1,0-4-1767,1 2 0,-1 4-211,0 17-178,0 15 72,0 10 73,0 24-51,-1 2 1,1 6-29,-1 4 1,1 3-411,0-4 0,0 2 0,0 0 394,0-2 0,0 0 0,1 0-228,-1 3 0,1 0 0,0-1-1005,0 1 1,0 0 0,0-1-3673,3 17 1,1-3 3461,-1-17 0,0-4 0,4 9 0,-3-36 0</inkml:trace>
  <inkml:trace contextRef="#ctx0" brushRef="#br0" timeOffset="17200">7052 4081 15132,'-7'-3'5310,"2"0"-4985,5 3-157,0 0 78,16-17 0,40 13-128,-12-5 0,7 1-715,-6 5 1,3 3 0,2-1 613,4 0 0,1-1 0,1 0-4,3-1 0,0 0 0,1-1-10,2 1 1,1-1 0,0 1 1,-14 1 1,1-1 0,-1 1 0,1 0-546,3-1 1,0 1 0,1 0-1,0 0 534,3 0 1,1 0-1,0 0 1,1 0 0,2-1 1,0 1 0,1 0 0,1-1-1,-12 2 1,0-1 0,1 0-1,0 0 1,-1 0 8,1 0 1,0 0-1,0 0 1,0 0-1,0 0-377,-1 0 1,1 0 0,0 0-1,0 0 1,-1-1 376,13 1 0,-1-1 0,-1 1 1,1-1 0,-3 1 1,1 0-1,-1-1 1,0 1-258,-3-1 1,-1 1 0,0 0 0,-1-1 272,-3 1 0,-1 0 0,-1 0 0,-1 0 27,11-1 0,-2 1 0,-3-1 6,-6 1 0,-3 0 1,-2 0 585,7 1 0,-4-1-8,10 1 2057,-31 1-2337,-19 0 1726,-11 0-2055,-3 1 1795,-6 5-1818,2 1 283,-11 22-283,4 3 28,-8 24-17,14-24 1,1 2-478,-1 7 1,1 2 462,2 6 1,1 3-1,1 6 0,2 1 6,2 4 0,1 1-3,1-21 0,1 0 0,0 0 8,0 21 0,0-1-8,-4-3 0,-1-1-11,-2-3 0,-4-2 2,-4-5 1,-6-2-34,-2-6 0,-6-4-20,-5-6 1,-4-4 5,-4-6 0,-5-5-3,-6-3 0,-3-5-457,14-4 0,-1-2 0,0-1 514,-6-2 0,-2-1 0,0 0-595,-5-1 1,-2 0-1,-1-1 602,10 1 1,0-1 0,-1 0 0,0 0-8,-3 0 1,0 0-1,-1-1 1,0 1-6,-3-1 0,-1 0 0,1 1 0,-1-1-13,-2 0 1,1 1-1,-2 0 1,1 0-526,-2 0 1,0 0 0,-1 1 0,0-1 363,12 2 1,0 0 0,0 0-1,-1 0 1,0 0-83,0 0 1,-1 1 0,1-1 0,-1 1 0,0-1-73,0 1 0,1-1 0,-1 0 0,0 1 1,0-1-162,1 0 1,-1 0 0,1-1 0,0 1 0,0 0-791,-12-2 1,0 1 0,1-1-1,3 1 320,-4-1 1,3 0 0,-2-1 965,7 1 0,-4-2 0,4 1 0,9 1 0,8 1 0,4 0 0,-16-2 0,0 0 0</inkml:trace>
  <inkml:trace contextRef="#ctx0" brushRef="#br0" timeOffset="17627">8038 4604 20280,'0'-8'4531,"1"1"-4274,-1 7-178,0 0-63,-4-31-10,1 48-23,-3-13-56,3 24 1,3 10-449,-2-1 0,2 2-1941,0 3 1,2 0 2461,-1-5 0,1-2 0,0 12 0,1-22 0</inkml:trace>
  <inkml:trace contextRef="#ctx0" brushRef="#br0" timeOffset="18117">9045 4175 26334,'1'-13'-5,"0"23"-645,0 24 0,-2 11 658,0 9 1,-3 2-535,-1-3 0,-3 0 529,2-9 1,-2 2 0,-1-1-1,-1-2 1,0 0 0,-1-1 1,-4 15 1,1-4-12,2-8 1,2-3 544,-1 19-467,6-25 136,6-19 21,6-21-2439,13-28 2254,-3 3 313,-2-2 1,0-2-307,7-21-35,-10 19 1,2 0 2,-2 2 1,2 1 3,11-24-1,2 13-16,6 9 5,10 6-11,12 4 0,-21 13 0,2 2 5,1 2 1,1 3-12,0 3 1,-1 4 5,-2 4 0,-2 5-6,-4 5 1,-3 5 2,-4 4 0,-4 4-3,-3 2 1,-4 4-1266,-6 10 1,-4 2 138,-3-7 1,-1 0-1149,0-1 1,-1-2 1911,-2 19 0,6-36 1,0-2-1</inkml:trace>
  <inkml:trace contextRef="#ctx0" brushRef="#br0" timeOffset="19469">9587 4610 22408,'-8'-51'791,"1"0"1,1 5 0,0 7-344,0 17-241,3 9-201,1 8-96,1 11 107,1 15-3353,1 36 3359,-1-10-7,1-7 1,-1 2-327,1 16 324,-1-21 0,0-1-3,0 19 11,1-22 1,1-2 16,1 1 6,1 6 118,0-24 223,-2-8 3261,1-7-3428,1-6 435,3-9-514,4-12-12,6-10 24,7-9 10,8-4-206,-12 24 0,1 2 88,3 0 1,1 2-5,16-11-1,-8 15 0,1 3-17,15 0-210,-12 6 1,1 4 193,25 11-6,-14 3 0,-13 9 0,-1 4-23,5 16 14,-15-15 1,-3 2-68,-7 9 1,-6 2-944,-3 16-2000,-5-13 0,-2 1 3019,-4 13 0,-1-19 0,2-17 0</inkml:trace>
  <inkml:trace contextRef="#ctx0" brushRef="#br0" timeOffset="20618">9045 4715 19070,'1'-44'1258,"1"0"1,-1 0 0,2-17 0,1 5-859,-1 18 1,2 5 238,5-25-124,-1 15-168,-2 14-218,-2 13-207,-3 9-6,5 21 100,-1 0 18,12 35-6,-1 11-420,-5-17 1,-2 1 399,-2-7 1,-1 2 30,0 20 0,-3 1-25,-4-19 0,0-1-23,-2 15 1,-2 0 13,-1-16 1,-1-5 22,-6 20 84,1-19 202,6-18-34,1-15-174,1-15-33,0-15 0,-1-16-34,1-19-21,1 24 1,1-1-2,-1-6 0,1-2-6,0-3 0,0 0 3,1 0 0,0 1-1541,0-1 1,-1 3 1537,1-11 0,-2 11-612,-1 35 595,1 7-44,-1 8 39,3 6-6,-3 38 11,0 10-109,1-11 0,0 4 121,-2-1 0,1 2-12,-2 1 0,0 1-2,0-1 0,-1-2 1048,0-3 0,1-4-1040,-3 17 755,3-8-699,3-34 50,1 1-16,1-27 1010,2-14-1061,2-19-22,1 3 0,0-2 392,4-21-395,-3 9 0,1-2 8,-3 12 1,1-2-12,-1 0 0,0-4 1,0 4-26,0-3 0,0 2 30,1-13 1,-1 4 11,-1 6-17,0 5-33,-2 17-101,-1 24 106,0 5-11,0 25 28,0 20-417,0-9 1,0 3 399,-1 10 1,1 2 13,-1-9 0,0 3 3,-2 1 0,0 5 0,-1-3-441,0 1 1,0-1 436,0-4 1,0 3-1,0-5-2,2 2 1,0-5 11,0 20 50,2-25 16,0-20-10,0-22 711,2-18-768,3-22 6,-1 13 1,1-2 150,1-9 0,0-2-148,1-7 0,1-4-11,-3 16 1,0-2 0,0 0 1,1 0 1,-1 0 0,0 0 2,2-19 1,-1 3 2,-2 8 0,0 3-88,-1 6 0,-1 3 71,-2-8 6,0 16-67,-2 22-45,-1 13 73,0 5 11,-9 46-3,6-22 0,0 3-218,-4 21 1,1 5-436,4-20 1,1 1 0,1 1 332,1 7 0,2 1 0,-1-5 1,0-3-1,1-4 0,3-3 0,0 0 1</inkml:trace>
  <inkml:trace contextRef="#ctx0" brushRef="#br0" timeOffset="21933">12760 4707 18123,'4'-53'1041,"0"0"1,-1 0 0,1 5 0,-1 1 0,0 3-575,2-8 1,0 6-528,0-15 603,-3 17-188,-1 28-451,-2 7 136,-1 24 0,-3 24-699,-1 8 665,1-5 0,-1 4-43,-3 13 1,0 2-1131,3-18 1,0 0-1,0 2 637,-1 8 0,0 1 0,0-2-955,0 13 1,1-4 432,1-14 1,1-1-537,0-2 0,-1-4-3520,-6 2 2627,-1-13 1708,-3-28 1104,5-30 117,4-6 930,3-26 254,2 20 1,1-4-336,-1-1 1,2-3-318,2 2 0,2-3 1,0 3 739,-1 4 0,3 2-1023,7-18 1,2 5-132,4 8-12,4 5 0,5 3-1631,-5 14 0,3 3 1136,3-5 0,4 2 32,4 6 1,5 3 0,0 2-1080,15-3 0,1 2 1001,-13 3 0,2-1 0,4 1-291,0 1 1,5 1-1,1 1 1,-4 1 275,5-1 0,-3 2 0,4 0 1,-10 1 0,3-1 0,2 0 0,-1 0 0,-1 1-1,6 0 1,-1 1 0,-1 0-1,-2 0-6,7-1 1,-3 1 0,2 0-2,-6-1 1,2 1 0,2 0-1,0-1-7,-9 1 0,0 0 1,1 0-1,2-1 1,1 1-139,0 0 1,2-1 0,1 0 0,1 1 0,-2-1 0,-1 1 154,3-1 0,-2 1 0,0-1 1,-1 1-1,2 0 0,6-1 0,3 0 0,-1 0 0,-3 1 0,-8 1 130,-3 0 1,-7 0-1,5 1-117,0-1 1,6 0 0,2 0-1,-1 1 1,-5-1 1,6 1 1,-4 1 0,2-1 4,-2 0 0,3 0 0,-1 0 0,-5 0 489,15 0 1,-8 1-411,-17 0 1,-4 0 1796,2 0-1516,-24 1 2134,-12 0-2493,-2 1 2047,-1 8-1985,-4 7-11,-5 16-51,-2-2 34,-9 22-28,9-15 0,0 4-14,0 3 0,1 6 0,2-6 0,0 5 0,-1 2 0,2-3-153,-1 1 1,1-3 0,-1 4 141,0-2 0,-1 4 0,0 0 0,-1-4 4,-2 0 1,-1-4-1,-2 0 0,0-2 1,-2 0-1,-2-3 4,-12 15 1,-3-5-1,-4-5 0,-5-6-17,-4-5 1,-3-5 5,12-12 0,-1-2 0,-2-1-4,-3-3 0,-3-1 1,-1-2-687,-5-1 0,-1-1 0,-2-2 684,-4-1 1,-2 0 0,-1-2 2,14 0 0,-1-1 0,-1-1 0,0 1 4,-3-1 1,0 0-1,0-1 1,-1 1 3,0-1 1,-1 0 0,-1-1-1,1 0-2,-2 1 0,0-1 0,-1 0 0,1-1-515,-2 1 0,0 0 0,0-1 1,-1 1 511,0-1 0,-1 0 0,1 1 0,-1-1-23,0 0 1,0 1-1,0-1 1,0 0-37,0 1 0,2-1 1,-1 0-1,1 1-52,2-1 0,0 1 1,1 0-1,2 0-129,3 0 1,2 0 0,0 0 0,0 0-1667,-13-2 1,0-1 0,7 1-170,1 0 0,6 0 2075,3-1 0,11 0 0,24 3 0,5 1 0</inkml:trace>
  <inkml:trace contextRef="#ctx0" brushRef="#br0" timeOffset="22599">13685 4669 23937,'37'-24'16,"-1"1"1,-3 2 0,-5 9 11,-12 21 73,-7 7 106,-13 4 34,-13 4-17,-15 2 6,-13-4-17,-7-7-6,2-7 6,7-10 11,11-8-28,11-10-78,11-10-68,9-8-22,11-2-22,10 3-17,13 8-6,10 13 6,5 9-1,6 19-354,2 13 346,-28-7 0,-3 4 0,-3 3 1,-3 2-1,-4 2 1,-6 2-4,-6 3 1,-6 0-9,-9 5 1,-4-2 16,1-6 0,-5 0 14,-20 16 0,-5-4-311,14-18 0,0-2 356,-13 8 0,1-4 84,-10-11 16,15-20 29,15-13-96,10-2 102,13-16 208,11 12-365,11-9 666,14 14-695,-2 8-8,0 6 0,4 3-290,-7 2 1,2 2 182,17-1 1,2 2-289,-4 2 0,-1 1-602,3 0 0,-1 0-2204,1 0 0,-1 0 3215,-7-1 0,-3-1 0,10 0 0,-22-3 0</inkml:trace>
  <inkml:trace contextRef="#ctx0" brushRef="#br0" timeOffset="22821">14792 4375 23347,'-2'-57'789,"-1"-1"1,2 7 0,-2 10-538,-2 19 226,0 13-506,2 17 193,-2 22-159,1 28-1,2-16 1,-1 4-761,1 8 0,-1 4 738,0-16 0,1 1 1,-1 1-149,1 1 1,-2 1 0,2 0-683,-1-1 0,0 0 1,1-1-420,3 19 1,5-2 1136,7-3 0,3-5 0,2 5 0,10-16 1</inkml:trace>
  <inkml:trace contextRef="#ctx0" brushRef="#br0" timeOffset="23201">15342 4649 16210,'0'-8'4133,"0"1"-1434,0 7-2268,0 0 392,7-33-812,-2 37 12,6-6-18,-4 54 3,-5-16 1,0 2 55,-2 1 1,-1-1-62,-2-1 0,-2-1 727,-1-2 0,0-3-584,-3 5 16,2-12 331,6-27-403,2-5 201,6-30-185,0 11 79,12-33 117,3 11-263,-7 19 1,3 0-12,1 1 0,3 3-14,1 3 0,1 2 3,16-7-23,-7 16 1,1 3-1,16 4 0,-13 4 1,0 4-23,-5 4 0,-2 5-1827,5 10 0,-2 5 1374,11 12-2798,-17 3 1,-6 2 3278,-8 2 0,0 7 0,-10-33 0</inkml:trace>
  <inkml:trace contextRef="#ctx0" brushRef="#br0" timeOffset="24325">18961 4321 21304,'-10'-49'889,"0"0"0,0 1 1,-1-6-1,0 7-777,-5-6-252,8 51 151,1 46 6,3-3-686,2-1 0,0 7 0,0-4 669,1-8 0,1 1-4,-1 12 0,-1 5 1,1-3-6,-2 3 1,0-1-7,-1-2 0,-2 3 0,0-3 1,-2 9 0,-2-4 122,0 0 0,-3-5-80,-5-3-28,6-26-17,3-23-11,6-22 45,5-6 0,1-4 5,2-4 1,1-2 360,3-14 1,2 1-373,-2 14 1,2 0-4,8-18 1,5 1-21,-5 20 1,3 3-3,10-14 0,4 4 3,-1 15 0,2 5 16,5 3 1,4 3-9,6 1 0,2 2-8,-8 3 0,1 1 11,-5 1 0,4 0 0,1 0-4,10-2 0,4 0 1,0-1-541,-12 3 1,0 0-1,2 0 1,2-1 539,-3 0 1,2 1 0,1-1-1,0 0 1,-1 0-6,10-1 1,-1 0 0,-1 0-1,-1 0 13,-9 2 0,-2 0 1,0 1-1,3-1-3,-3 0 0,2 1 0,2-1 1,-1 1-1,0 0 3,2 0 1,0 1-1,0 0 1,0 1-1,-2-1-586,3 0 1,-2 0 0,1 0 0,4 0 579,-5 2 0,4-1 0,2 1 0,0 0 0,-4 0 1,-5 2-13,10-1 1,-6 2 0,1 0-97,-6-1 0,2 1 0,-1-1 0,-1 2 108,8 0 0,-2 1 1,-5 2-2,-4 0 0,-3 2 3,14 1 0,-3 2 359,7 13-348,-18 8 17,-16-2-23,-7 27-16,-13-20 30,-5 10 1,-5 3 571,-2-12 0,-3 1-585,-4 19 0,-2 1 5,3-17 0,-1 1-11,-1 4 0,0 3 0,0-2 885,-2 5 1,0 1-884,2-3 0,-1 3 0,0-1 6,-3 9 1,-1-1-7,1-3 1,-2-2-9,-2-5 1,-1-3 259,5-11 0,-3-3-248,-18 4 0,-5-5-18,8-12 1,-3-3-359,-20 5 0,-3-4 362,1-8 0,-1-3-157,17-4 0,-2 0 0,-1-1 176,-4-1 0,-2 0 0,-2 0-230,-5-1 1,-1 0-1,-2 0 223,11 1 0,-1-1 1,-1 2-1,-1-1 1,-3 1 1,-1 0 0,-2 0 0,-2 0-1,10 0 1,-2 0-1,-2 0 1,1 1 0,1-1-1,3 1-4,-7-1 1,3 0-1,0 1 1,-3-1-2,6 1 1,-3-1 0,-2 0 0,0 0 0,2-1 0,4 1-426,-5-1 0,3 0 1,2 0-1,-3-1 411,3 1 1,-2-1-1,0 0 1,0 0 0,1-1-14,-9 0 0,1-1 1,1-1-1,3 1 1,-1 0 0,4-1 0,-1 0-213,-6-3 0,1 0 0,8 0 163,17 3 0,3-1-3184,-15-4 0,13-4 3446,32 4 1,1-1 0,13 7 0</inkml:trace>
  <inkml:trace contextRef="#ctx0" brushRef="#br0" timeOffset="24892">19346 4717 19882,'-2'-5'3629,"1"2"-3085,1 3-348,3-64 95,13 34-266,-8-9 0,5 3 3,24 14-11,4 10-11,6 6-6,3 12-6,2 8 6,-2 11-17,-7 5 12,-12 3 10,-14 2 23,-17-2 28,-13-1 17,-10-5-34,1-9 258,-8-2 68,14-11-1,-4-1-68,10-9-55,4-2-73,2-3-89,3 0-74,10 2-27,4 4 16,6 2 1,26 14 5,-17-1-3,0 3 0,1 2-14,9 12-16,5 8 16,-16-5 11,-14 19 12,-15-26-6,-19 21-39,-13-26-107,-16 1-1760,16-13 0,0-1 1654,-15 1-751,-11-9-2179,32-8 3182,3-15 0,13 11 0,8-4 0</inkml:trace>
  <inkml:trace contextRef="#ctx0" brushRef="#br0" timeOffset="25102">20232 4184 24964,'8'49'55,"-1"0"0,0 0 0,1-1 0,-1-1 0,0-1-127,0-2 1,0 0 0,-1-1-3450,1 15 0,0-2 2440,0-2 0,-2 0 1081,-1 0 0,-2-7 0,0-12 0,0 13 0</inkml:trace>
  <inkml:trace contextRef="#ctx0" brushRef="#br0" timeOffset="25488">20819 4585 20380,'1'-6'4375,"0"1"-3568,-1 5-791,24 12 18,-14 5-6,20 31 17,-25 9-15,-3-21 1,-1 0-3,-3-3 0,-1-2-4178,-10 24 4228,3-25 1370,-1-10-1275,9-19 12,1-10-45,3-11 0,7-18-50,1 2 92,9-3 0,4-1-93,1 3-53,2-1 1,3 3-77,9 7 62,12-1-10,4 11-18,2 9-1128,-18 10 0,-1 2 1111,14 4-22,-14 2 1,-1 4-375,7 12-1205,7 15-5826,-13 7 7450,-14-3 0,-12-15 0,-7-11 0</inkml:trace>
  <inkml:trace contextRef="#ctx0" brushRef="#br0" timeOffset="26532">24325 4289 20554,'-5'-61'1521,"0"1"1,2 14 0,1 4-1332,4-9 35,3 32-321,-3 16 45,-1 5 46,-1 21-1,0 19 0,-1-10 1,0 5 1,-1 5 0,-1 5 1,1-4 0,-1 0 0,0 0-22,-1 3 1,-1 3 0,0-5-1734,0-10 1,-2-3 1732,2 1 0,-2-2-970,-13 22 1017,5-35 11,-7-7-16,8-18 28,-1-33-6,10-5-28,1-14 11,11 10 1,6-2-90,0 13 1,4-1 86,4-2 1,4-4 0,1 3 1040,10-2 1,5 4-1057,2 5 1,6 0 0,1 4-14,-5 8 1,1 3-1,2 0-201,-1 3 1,2 1 0,2 0 0,-1 2 201,1 2 0,-1 1 0,1 1 0,2 0-9,3 1 1,1 0 0,1 0-1,1 2 9,2-1 0,2 1 0,-1 0 0,-3 1 5,-9 1 1,-2 1 0,0-1 0,1 2 1,8-1 0,2 0 0,-1 1 0,-2 0 3,2-1 1,-3 2 0,3-2-2,0 0 1,3 0 0,0-1 0,-4 0-3,-5 1 0,-4 0 0,2 0 3,11-3 1,2-1 0,-5 0-314,-5 1 0,-2-1 327,10-2 0,0-1 42,-2 0 0,-5-1 42,-17 3 0,-4-1 214,18-6-97,-37 6 549,-12 7-745,-1 1 2053,-1 1-2198,-2 10 1052,0-1-929,-5 18-11,-2 10 11,-1 21-624,6-5 1,1 5 626,2 0 0,2 3-435,1-7 1,0 3 0,1 0 418,1-1 0,1 0 0,0-2 1,0-7 1,-1-2 0,1 1 5,1 11 1,0 1-1,-1 1-15,0-1 1,-2 0 0,0 0 18,-2 0 0,0 1 0,-2-1-505,-3 4 1,-2-1 0,-3-5 511,-2-3 1,-7-7-12,-9 1 1,-12-7-704,-7-16 1,-10-6-1,4-1 695,-4 5 0,-3-3 7,7-8 0,-6-2 0,-2-2 0,5-2-223,0-3 1,3-3-1,0 0 230,-1 1 0,0 0 0,-3-1 0,3 0 0,-1-2 0,-2 1 0,3 0 3,-11 0 1,3 0 0,-4 0 3,6 0 0,-3 1 0,-1 0 0,-2-1-4,4 1 1,-2 0-1,-1 0 1,0 0-1,2 0-6,7 0 1,2 1 0,0-1 0,0 0 0,-2 0-3,-6 0 1,-2-1-1,-1-1 1,3 1 0,4 0 0,-8-2 0,5 1 0,-1-2-55,10 1 0,-1-1 1,1-1-1,1-1-448,-5-3 0,2-2 0,1 0-513,5 0 1,2-1 0,3-1 1157,-8-13 0,10 1 1,17 1-1,28 4 0</inkml:trace>
  <inkml:trace contextRef="#ctx0" brushRef="#br0" timeOffset="27025">24587 4419 22083,'15'-44'746,"0"-1"1,-2 6 0,0 8-646,-2 21-28,-4 9 11,-4 15 62,-3 18 22,-10 21-101,1-2-6,-4-9 1,-2 0-457,-3 11 411,6-16 1,1-2-5,2 1 157,6-3 34,6-21 166,3 1-83,12-18-96,8-9-22,13-11-17,6-8-11,2-1-22,-6 3 270,-13 10-310,-5 5-78,-15 11-11,1 5 0,-6 10 22,2 9-5,2 11-29,3 6 1,-1-5-527,18 20-818,2-15-199,-7-11 1,3-1-8266,20 6 9204,-10-12 0,-13-9 0,-16-7 0</inkml:trace>
  <inkml:trace contextRef="#ctx0" brushRef="#br0" timeOffset="27234">25434 4236 22218,'1'-61'1275,"0"0"0,0 7 0,-1 7-771,0 4-224,0 18-269,0 12-72,0 14 61,2 19-6,1 24 9,-1-9 0,0 4-634,0 10 0,0 4 594,-1 10 1,0 0-87,0-10 0,-1 2-1718,0 2 0,0 3 0,1-4 1841,1-7 0,-1-2 0,0 10 0,0-6 0,2-14 0</inkml:trace>
  <inkml:trace contextRef="#ctx0" brushRef="#br0" timeOffset="27625">26018 4464 24771,'-5'-44'433,"1"1"1,0 3-1,1 12-455,3 23 22,2 41 22,2 10-8,-2-4 0,1 2-398,1-2 1,-1 1 383,-1 1 0,0-1 5,-1-2 1,-1-2 19,-2-4 1,-1-3 230,-5 18-77,-2-20 465,3-16-443,4-13 51,6-13-44,7-14-40,11-19-110,-6 17 1,3 0-17,2-3 0,3 0-11,1 2 0,1 1-12,0 4 1,0 3-14,21-11-29,-6 16 596,-6 14-595,-2 19-6,-1 15-17,0 16-297,-15-19 0,-1 1-944,0 2 1,-2 1 1285,8 23 0,-12-29 0,-6-17 0</inkml:trace>
  <inkml:trace contextRef="#ctx0" brushRef="#br0" timeOffset="29471">10689 4653 13961,'-48'-1'1347,"-1"-1"0,1 1 1,2 0-1,4 0-1104,-1 1 1,9 2-266,22-1-146,1 2 39,13 1 303,6 1 285,28 7-255,-3-6 0,7-1-1193,17-1 1,9 0-1,-1-1 1019,-15 0 0,-2-1 0,7 0-14,-4-2 1,8-1 0,4 0 0,0-1 0,-4 1-1,-7-1-469,6 1 1,-7-1-1,7 0 446,-4-1 1,7-1-1,4 1 1,0-2 0,-4 1-1,-7 0 16,9-1 1,-7-1-1,1 1-7,-6 0 1,2 0 0,-1 0 0,-4 0 11,19-3 0,-10-1-598,-24 2 1,-3 0 695,15-6-112,-30 1-28,-42 0 98,-5 3 0,-6-1 93,-3 0 0,0-1 751,-4 1 1,0-1-411,-5-2 0,5 1 1056,4 0-1000,-17-9-386,46 15-140,1 0-135,12 4 0,5 0 418,3 1-334,18 0-39,32 9 36,-25-1 1,2 2 1127,12 5 1,1 4-1129,-4 1 0,-1 3-33,-2 4 0,-1 2-12,-10-7 1,-3 3-673,1 15 1,-8 3-1940,-15-10 0,-4 0 2676,-1 10 0,-3-3 0,-9 3 0,-1-20 0</inkml:trace>
  <inkml:trace contextRef="#ctx0" brushRef="#br0" timeOffset="30356">16591 4681 12970,'-56'2'1960,"1"0"1,2 0 0,10 0-2041,29 0 131,2 1 504,25 5 39,24 3-376,-3-5 0,7-1-116,12-1 1,8-2 0,-2 0-558,-14-1 0,-1 0 0,6-1 466,-3-1 0,7 0 0,4-1 1,0-1-1,-4 1 0,-5-1-669,6 0 0,-5 0 1,5-1 659,3 0 0,6 0 0,3-1 0,-1 0 1,-6 0 4,-7 1 0,-3 0 0,-1 0 0,2-1 5,9 0 1,1-1-1,1 1 1,0-1 19,-1-1 0,0 0 1,-1 0-1,-5 0-6,-4 1 0,-4 0 0,-1-1 129,1-1 0,0 0 0,-10-1 731,-3-6-802,-10 2-68,-31-3-21,-22 2 78,-22-3-97,16 8 0,-2 1 178,-4 0 0,-3 0 25,-2 0 0,1 1-106,10 2 0,0 0 120,-7 0 0,4 0 3,2 1 929,-4-1-1203,29 4 2255,19 1-2126,19-1-29,33 1-19,-15-1 0,4 1-654,10 2 1,2 1 638,-17 0 1,0 1 0,0 1 0,0 1 0,0 1 0,-2 1 5,18 7 0,-4 0 0,-13-3 1,-4 2 62,3 4 1,-6 1-81,-9 5 35,-2 11 4,-44-5-38,-26 3-73,10-14 0,-4-1-963,-8 2 0,-3-1-2331,-4 1 1,0-2 3022,7-2 1,2-2-1,-11 4 1,27-9-1</inkml:trace>
  <inkml:trace contextRef="#ctx0" brushRef="#br0" timeOffset="31179">21995 4669 14701,'-11'0'6340,"2"0"-5713,9 0-224,0 0-329,44-7-27,-5 6 1,8 2-944,2-2 1,5-2-1,3 2 921,-6 1 0,1 1 1,2 1-1,1-1-399,4-1 0,2 1 0,0-1 1,0 1 387,-10-1 1,0 0-1,0 1 1,1-1-1,-1 0 1,13 0 1,0 1-1,-1-1 1,-2 0-7,3 0 0,-2 0 1,1-1-299,-3 0 1,2 0 0,0-1 0,-7 0 312,-8-1 1,-4 0-1,1 0 16,13-1 1,2-1 0,-8-2 281,-9-1 0,-7-2 1271,4-13-1447,-34-7-124,-29-6 6,-9 10 0,-6 0 897,9 7 0,-1 2-864,-24-9 1,-2 3 583,18 10 0,1 1-550,-7-1 0,1 0-17,8 3 1,2 2 571,-16-3-627,25 5-18,8 3-78,15 3 312,1 0-273,12 4 68,18 7-37,13 4 0,4 1 3,-10-4 0,2 2 0,6 1 0,5 2 0,-2-1-295,1 2 1,-2 0 285,7 5 1,-4 1-15,-11-4 1,-11 4-542,-22 35 167,-25-18-1037,-18-8 0,-10 0 1321,-5-4 1,1-3 0,15-7-1,1-1 1,1 0 0,-1-1-1</inkml:trace>
  <inkml:trace contextRef="#ctx0" brushRef="#br0" timeOffset="35876">26584 5106 20235,'-15'-50'1030,"3"12"-1254,12 37 157,0 1 11,1 3 67,0 3 6,1 6 16,-1 7 18,-1 2-18,-1 6 23,-3 3-39,1-4 22,-7 18-5,3-11-23,-3 16 12,2-7 5,0 3 0,-2 3 11,-2 5-11,-3 3-6,-4 4-246,8-30 1,0 0 242,-3 2 1,0 0-3,-1 0 0,-2 0 5,0 2 1,-2-1-1,-1 2 1,-1 0-7,-2 2 1,-1 0 0,0 0 0,-2 1-424,-1 2 1,-2 0 434,0 0 0,-1 0-9,-1 2 1,-2-1 2,-2 2 1,-1-1-6,-3 3 0,0-1-12,-4 3 1,1-1 5,8-9 0,-2 1 9,0-1 1,-4 3 0,2-3-713,-5 6 0,-2-1 710,3-2 1,-4 3 0,3-4-8,-2 0 1,0-1 5,9-9 0,-2 2 0,-1-1 7,-4 1 0,0 1 0,-2 0-495,0 0 1,-1 1 0,-2 1 479,7-6 1,-1 2 0,0 0 0,0-2-10,-6 4 0,1-1 0,-1 0 7,-2 1 1,0 0 0,0 0 3,-3 0 0,0 1 0,0-1-10,11-8 1,0 0-1,0 0 1,-1-1-312,-1 1 0,-1 0 0,0-1 0,0 1 315,-1-1 1,-1 0 0,1 0-1,-2-1 3,0 1 1,-1-1-1,-1 1 1,0-1-1,-1 0 1,0 1-1,-1-1 1,0 0-4,-1 1 1,-1-1-1,0 0 1,0 0-4,-2 0 1,0 0 0,0 0 0,-1-1-5,0 1 1,-1 0 0,0-1 0,-1 0-222,11-4 0,0 0 1,0 0-1,-1 0 0,0-1 227,0 1 1,-1-1-1,0 0 1,0 1 0,-1-2-3,0 2 0,-1-2 0,0 1 1,-1 0-1,1-1 5,-2 0 1,0 0 0,0 0 0,0-1 0,-1 1 2,0-1 0,-2 0 0,1 0 0,0 0 1,-1 0-8,-1-1 0,0 0 1,0 0-1,0 0 0,-1-1 0,-1 1 1,0 0-1,0 0 1,0 0-1,-1-1-149,0 0 0,-1 0 1,1-1-1,-1 1 0,0-1 146,9-2 0,1 1 0,-1-1 0,0 0 0,0 0 0,0 0-74,-1 0 1,1-1 0,-1 1 0,0-1-1,0 0 1,-1 0 74,1 0 0,-1 0 0,0 0 0,0-1 0,0 1 0,-1-1-41,1 0 0,-1 0 1,0 0-1,1 0 1,-1 0-1,0-1 43,0 1 1,-1-1 0,1 0 0,0 0 0,-1 0 0,1-1-17,-1 0 1,0 1-1,1-1 1,-1-1-1,0 1 1,0-1 14,0 1 1,0-1 0,0 0 0,0 0 0,0 0 0,0-1-2,0 1 1,-1-1 0,1-1 0,-1 1 0,1 0 0,-1-1-4,0 0 0,0 0 0,0 0 0,0 0 0,0-1 1,0 1-6,0-1 0,-1 0 1,1 0-1,0-1 1,-1 1-1,1 0 10,-1-1 1,0 1 0,0-1 0,0 0 0,0 1 0,0-1-6,-1-1 0,1 1 0,0-1 0,0 1 0,0-1 1,0 1 4,-1-1 1,1 0 0,-1 0 0,1 0-1,-1 0 1,0 0-10,0 0 0,0-1 1,0 0-1,0 0 1,0 0-1,0 0-5,0 0 1,0 0 0,0 0 0,0 0 0,0 0 0,-1 0 4,1-1 0,-1 1 1,1-1-1,-1 0 1,1 1-1,-1-1-2,1 0 1,-1 0-1,0 0 1,1 1 0,-1-1-1,1 0-4,-1-1 1,1 1 0,0 0 0,-1 0 0,1 0 0,0-1-3,0 1 0,1-1 0,-1 0 0,0 1 0,1-1 0,0 0 8,0 0 1,0 0-1,0 0 1,1 0-1,-1 0 1,1 0 5,0 0 0,0-1 0,1 1 0,-1 0 0,1-1 0,0 1-5,0-1 0,0 1 1,1-1-1,-1 0 0,1 1 1,0-1 5,0 0 1,0 1 0,0-1 0,0 0 0,1 0 0,-1 0 0,2 0 1,-1 0 0,0 0 0,0 0 0,1 0 0,-1-1-3,1 1 0,1 0 0,0-1 0,0 1 0,-1-1 0,-2 0 1,3 0 1,-2 0-1,0 0 1,-1 0 0,0-1-1,2 1 1,0 0-1,-1-1 1,1 0 0,0 0 0,1 0 0,0 0 0,0 1-2,-8-2 0,0 0 0,1 0 0,0 0 0,1-1 1,4 1 0,0 0 0,1-1 0,0 0 1,0 0-5,0-2 1,-1 1 0,1-1 0,0 0-1,2 0 4,-4 0 1,1 0-1,1 0 1,-3-2 0,0 0 0,-3-1 1,-1-1-1,2-1 0,5 1 119,-7-4 0,5 0 0,-2-2-103,5 2 0,0-1 1,-1-2-1,1 0 4,4 0 1,1 0-1,0-1 1,2-1 7,3-1 1,1 1 0,1-2 0,1 0 12,-10-9 0,2-1 0,3-1-12,3 1 1,1-2 0,3 0-12,2 0 1,1-1-1,2-1 218,2 1 1,1-1 0,1 0-238,2-1 1,1 0 0,0 0-2,1 0 0,0 0 0,1 0 7,1 0 1,0-1 0,0-1 8,-3-8 1,0-2 0,1 1-8,4 6 1,1 1-1,0-1-6,1 2 1,1 0 0,1-1 0,2 1 0,2 0 0,1 0 447,-1-11 1,2-1-443,3 10 0,0-2 1,1 1-3,1 3 0,2-1 1,0 1 12,1-5 1,1 1 0,1 1 7,-2-10 0,1 3-17,1 4 0,0 2 22,-2 7 1,-1 3 1008,-6-22-1020,3 23 0,-2 0 3,-1 2 1,-1 1-4,-6-18 23,4 16 0,0 1-12,-4-9 12,-6-15 784,9 25-778,3 5 2796,5 12-2852,2 3 1357,3 10-1526,1 3 270,-1 1-85,-4 12 39,-10 16-33,-8 17-17,6-12 0,-2 0-605,-10 20 599,9-18 1,1 1-23,-8 19-132,10-18 0,1-1 177,-6 16 34,4-9-1,8-24 84,-1-9 12,-1-7 657,-9-10-724,5-1 462,-7-28-513,15 13 39,-1-32-17,13 7-42,7 7 1,3-1-433,3 4 0,3 1 415,9-7 1,3 3 5,-7 14 0,0 1 8,9-2 1,2 0 8,3 3 0,-1 1-11,-7 3 0,1 1 5,11-4 1,0 2-237,-10 7 1,0 3 235,-1 0 1,0 1-1483,2 2 1,-1 2 1484,4 2-5,1 9-23,-2 10 555,1 5-555,5 6 360,-17-7-349,1 2 3404,-13-8-3365,1 3 46,-8-7 83,-4-2-83,-5-5 49,-7 0-44,-10-1-28,-29 1-28,-4-1-17,17 0 1,1 0 0,-15 0 16,-11 1-28,28 1 0,0 2 11,-10 3 0,0 0-191,7-1 0,1 2 172,-7 4 0,3 1 13,1 3 6,7-2 1,-2 2-10,2 4 1,0 1-12,1 1 1,-1 2 2,-2 4 1,3 1-6,-11 19-6,9-3 17,14-13-11,7 3-1,9-19 30,0 2 26,2-13 136,1-4-147,3-15-5,2-3-17,6-17 1,3-7 10,7-9-401,-7 19 1,1 1 367,13-20-928,-3 18 1,7-2 0,-3 5 940,-6 7 1,2 0-3,10-6 0,6-4 0,-2 5-173,-2 7 0,1 4 179,8-4 0,2 1-9,-5 5 0,0 4 6,-6 2 0,-1 4-3,23 5-150,-12 10 133,-17 3-314,2 21-195,-19-12-3999,-2 8 0,-1 2 4525,-4 4 0,0 4 0,-5-23 0</inkml:trace>
  <inkml:trace contextRef="#ctx0" brushRef="#br0" timeOffset="45463">8893 3106 15653,'-4'-57'1215,"0"-1"0,0 1 1,1 6-1,-1 1 1,2 8-207,2-10-735,2 21 308,2-18-458,-1 36-124,1 0 33,1 24 40,1 22-51,-1 7 9,-2 10 0,-1 7-196,-4-12 1,0 3 156,-1 7 1,1 6 0,-2-5-1634,0-4 1,-1-3 1640,1 8 0,0-1 58,3-14 1,0-4 95,4 21 684,0 2 20,2-37-396,-2-35-33,-1-4-240,3-27 3357,-1 14-3398,3-15 1,4-5 63,-2 17 0,0 1 98,2-11 0,1 2 336,11-5 145,-7 30 189,7 2-199,13 13-328,0 12-313,3 2-362,-1 13-611,-2 6-392,6 10-64,0-2-467,5-8 863,-18-20 406,15-8-2820,-14-16 3795,6-7 384,-2-16-4,-10 0 119,-6 0-18,-7 3-151,-4 11-52,-2 1 2805,-2 10-3678,-3 5-328,0 4 53,0 4-157,1 0-64,10 10-134,3-6 619,14 3 250,-5-9 328,16-4 542,-16-3 253,17-9 255,-8-14-1510,-9 0 0,-5-9 0,-20 15 0,-9-4 0,-4 7 0,-13-4 0,8 10-95,-15 4-536,18 8 604,-14 7 758,12 6-709,-6 18-22,9 1 0,4 20 0,20-3 0,-1-9 0,31 8 0,-6-25 0,23 6-817,-12-18-332,17-8 1031,-26-11 0,1-5 311,-2 1 0,0-3 640,2-5 1,-3-4-685,5-22-149,-16 11 0,-4-15 0,-11 21 0,0-5 0,-5 15-374,-2 12-1328,-2 2 96,-2 7 2213,-8 8-126,-7 16-11,1 3 1654,1 2-2124,13 2 0,10-12 0,8 8 0,9-17 0,1-5-85,2-13 170,-2-12-85,-6-7 0,-4-2 0,-7 2 0,-6 8 0,1 6 0,-1 4 0,0 3 0,8 18-824,-3-7-773,19 23-55,8-8 1340,0-1-92,23-1 307,-3-15 924,4-2-558,-11-8 1,0-4 1007,10-9-156,-18 3 1,-3-2-1122,0-13 0,-15-3 0,-10 7 0,-5-12 0,-3 15 0,-5-5 0,-3 17 0,-2 6 0,-20 17 0,1 7 0,-15 16 0,9 2 0,11-1 0,12-4 0,18-5 0,5-11 0,24-5 0,-14-11 0,29-16 0,-21-6 0,9-18 0,-17-5 0,-8-11 0,-10 22 0,-1-2 0,-2-2 0,0-1 0,0-1 0,-1 2 0,0 4 0,0 2 0,-1-15 0,0 19 0,-1 15 0,1 8-373,1 20 746,3 13-373,4 30-224,-1-21 1,1 4-1252,1 7 1,2 3 1440,-3-9 1,1 2 0,-2-5 0,1-3 0,-1-3-1,-1 1 1,1 0 0</inkml:trace>
  <inkml:trace contextRef="#ctx0" brushRef="#br0" timeOffset="220815">7117 12515 16058,'7'-61'1158,"1"1"0,0 0 1,-2 6-1,1 1 1,-2 4-599,2-3 0,-2 5 81,-2 13 0,-1 4-282,-1-2-220,-3 24-139,-4 31 22,-6 32-17,6-25 1,0 4-671,-2 14 0,-1 8 1,0-1 669,2-9 1,-1-1-1,0 4-21,-1 3 1,-1 4 0,-1 2 0,0-2-190,1-5 1,-1 1 0,0-2-1,0 2-568,-1 0 0,0 1 0,0 0 0,0-1 773,0 4 0,0 0 0,0-1 0,1-6 0,-3 13 0,2-7 0,3-7 0,0-1 0</inkml:trace>
  <inkml:trace contextRef="#ctx0" brushRef="#br0" timeOffset="221600">6668 12039 19368,'50'-18'89,"0"0"1,0 0-1,3 0 1,0 0 0,-2 4-12,3 4 1,2 1-972,-10 1 1,6-1 0,1 0-1,-3 1 1001,4-1 1,-1 1-1,3 0-64,4-1 1,5 0 0,0 0 0,-4 1 20,0 0 0,-5 2 0,1-1-47,-1 2 1,0-1 0,5 1-232,-5 1 1,6-1-1,2 1 1,-1 0 0,-3 0 228,0 1 1,-3-1 0,0 1 0,6-1-14,-12 1 0,5 0 0,1-1 1,2 1-1,-1-1 0,-2 1 0,-3 0-277,6 0 0,-3 0 0,-2 0 0,0 0 0,1 1 292,1-1 0,0 0 0,0 0 0,1 0 0,1 1 19,-1-1 0,3 0 1,1 1-1,0-1 1,-3 0-1,-3 1 14,8-1 1,-4 1-1,-1-1 1,4 1 0,-8 0 0,4-1 1,1 1-1,-1 0 0,-2-1 1,-3 1 38,2 0 0,-4 0 0,0 0 0,1 0-7,10-1 0,1 1 0,1-1 0,0 1-139,-11 0 0,0 0 1,0 0-1,-2 1 1,-2-1 125,17 0 0,-4 1 0,-1-1-45,-6 1 0,-1 0 0,-5 0 475,-5 0 0,-4 1-423,-4 0 1,-4 0 1599,13-1-1662,10 2 1538,-27 3-1537,-6 4 22,-1 11 6,-8-3 398,0 16-415,-10 0-1121,-5 1 1,-2 1 1120,-4 18-14,1-19 0,-3 4-372,-6 12 1,-2 1 368,2-3 1,0 4-5,4-8 0,-2 5 0,0 1 0,2-5-7,-3 15 0,2-2-8,2-1 1,1 4-1,2-4 520,3 7 0,2-1-518,0-11 0,0 3 1,2-1-3,3-1 1,1 0-1,0-1-3,2-3 0,0 0 0,0 1-4,1 2 0,1 1 0,-1-5 18,1 2 0,-3-2-9,-6 11 0,-7-5-84,-6-23 1,-5-3 92,-9 6 0,-5-2-9,-7-3 1,-4-4 572,-8-3 1,-4-3-591,16-7 1,-2-1 0,-3-2 3,0-1 1,-4-2 0,0 0 0,3-1 10,0 0 1,2 0 0,-3-1-77,-5 0 1,-4-2-1,0 1 1,3-1 84,-2 0 1,3-1 0,-4 0 0,5 0 0,-4-1 1,-2 0-1,0-1 0,5 1 1,3 1 0,3-1 0,-1 0 0,-4-1-5,-5 0 0,-6 0 0,-3-1 0,0-1 0,3 1 0,8 1-289,-7-2 1,7 1 0,-7 0 293,9 0 1,-6-1 0,-4 1 0,-1-1-1,0 1 1,2 0-5,4 0 0,-1 0 0,1 0 0,-1 1 0,1-1 1,-1 1-268,-2-1 0,-1 1 0,0-1 1,1 1-1,-1-1 0,1 1 227,1-1 0,1 1 0,0 0 0,0 0 0,0-1 0,0 1-456,-5 0 0,-1 0 1,-1-1-1,3 1 1,3 0-1,5 0-974,-7-1 0,7 0 1,-4 0 1470,5 0 0,-5 0 0,-1 0 0,5 0 0,12 0 0,6 0 0,6 0 0,-30-3 0</inkml:trace>
  <inkml:trace contextRef="#ctx0" brushRef="#br0" timeOffset="222084">7808 12938 20761,'15'-52'864,"1"1"1,-1-1-1,1 0 1,2-9-1,-1 2 1,-3 15-602,-5 14 12,-6 17-231,-3 12-32,0 12-1,-2 17 14,-2 6 0,0 4-19,-3 22-963,1-18 0,-1 6 0,1-5 646,1-10 1,1 1 310,-1 17 0,1 9 0,0-12 0,1-2 0,2-6 0,-1 1 0</inkml:trace>
  <inkml:trace contextRef="#ctx0" brushRef="#br0" timeOffset="223249">10418 12712 21360,'0'-4'3456,"0"0"-2867,0 4-466,56 12 11,-31 21-490,8-9 1,-2 5 417,-21 8 0,-8 3-20,-2 1 0,-3 1 8,-3 0 0,-2 0 2,-6 1 1,-1-2-20,2-9 1,1-2 750,-9 12-622,13-30-66,10-19 16,7-19-34,1 3 59,6-8 0,2-3-33,-2 6 0,2 1 77,8-14 1,3 0-137,-2 7 0,1 3 5,2 2 1,1 3-18,0 4 1,2 3-17,-2 5 0,1 3-1,25 0 171,-7 18-170,-6 14-34,-5 17-22,-7 14-311,-18-20 1,-2 1-419,-4 2 1,-2 2-2958,-2 2 1,-2 0 3724,-2-4 0,-1-3 0,1 11 0,-3-20 0</inkml:trace>
  <inkml:trace contextRef="#ctx0" brushRef="#br0" timeOffset="236172">9175 12042 9985,'0'-5'8205,"0"1"-7166,-6-26 0,-2-6 25,0 11-644,-1-12 1,0 2 206,1 20-117,4 6-79,1 0-50,3 0-174,-1 2 230,3-7-196,1 4-12,1-5-134,0 7 124,-1 2-151,-2 4-29,0 0 0,1 9-5,0 2 10,3 12 1,1 8 17,-1 13-1708,-3-4 1,-1 1 1689,2 21 6,-5-8 1,0 1-413,-3 6 390,-1-10 0,-1 5 3,-1 3 0,-1 1-439,-1 2 1,1 1 409,2-15 0,0 1 0,1-2 9,-1 11 0,1-3-253,1-1 1,2-1 263,0-2 1,1-1 13,1-2 1,0 0-1,0-2 0,1 0-5,-1-2 0,0 1 1050,-1-2 1,1 0-1066,-2-1 1,1 0 2,-1-1 1,1-1-14,-1-1 0,1-2 8,0-3 0,1 0 470,-1 21-467,0-17 1145,1-10-1095,0 5-56,0-14 875,-2 17-892,1-17 559,-2 6-553,1-3 17,0-3 6,2-4-23,0-5 22,1-3-11,0 0-11,-1 3 0,-1 6-22,-1 4 33,-2 1 11,1-2-16,2-6 5,1-4 34,1-5-3546,0-2 3501,0-7 0,0 5 0,0-5 0</inkml:trace>
  <inkml:trace contextRef="#ctx0" brushRef="#br0" timeOffset="238843">8781 10451 13854,'-3'-47'794,"0"0"0,-1-1 1,1 1-1,-1-1 1,1 3 176,-1-9 0,0 4-814,0 10 0,1 5 1532,-3 1-1526,4 23 576,0 6-704,8 21 26,5 23-36,-2-6 1,-1 4 10,2 9 1,-5 10-16,-8-4 0,-5 12 0,-3 4 1,0-1-1,1-7-95,1 4 0,0-5 1,-3 5 76,1-7 0,-2 6 1,-1 1-1,1-6 0,1-11 371,0-4 1,2-10-157,2-5 382,7-28-388,8-16-139,0-9 25,6-11 0,2-2-36,2-7 5,3-1 0,1-1 972,-5 16 0,-1 2-1006,1 0 1,2-1 33,12-8 0,1 3-22,6 1-40,-8 10 1,1 4 11,7 7-11,10 22-23,5 22-6,-8 0-339,-16 2 0,-3 2 87,-7-1-271,-2-1 0,-1 1-1392,1 8-3170,13 7 1484,-1-23 1502,9-15 1892,-11-20 1782,10-29 1325,-15 1-188,6-19-488,-13 11-599,-6 8-963,-4 12 643,-4 8-945,-2 12-231,-2 0-67,0 8-22,1 3-39,2 3 38,9 2-4,6-3 10,14-3 23,8-9-6,8-7 11,4-11 23,-1-7 28,-4-9 33,-8-5-72,-12 4 184,-3-18-83,-13 19 50,-1-11-3370,-12 22 3252,-1 11 56,-11 8-28,-14 14-72,-6 11-18,-12 15-41,26-11 0,2 3 8,2 2 0,1 2-12,3 6 1,2 0 3398,-1 12-3371,14 9-27,16-29 6,17-1 10,13-10 6,9-13-11,0-12-5,-3-10 27,-8-11-5,-10-6-6,-11 7 40,-5-17-18,-9 18 12,0-9 5,-6 19-10,-1 9-29,-1 6-34,0 4 35,1 15-35,2 3 1,3 15-79,5-2-162,8-2-308,13-5-426,16-9-1174,3-11 0,2-3 642,-19-2 0,1-1 850,21-2 1,-6-2 0,-23 0-1,-1 1 1</inkml:trace>
  <inkml:trace contextRef="#ctx0" brushRef="#br0" timeOffset="239446">10612 10357 17423,'0'-3'5596,"0"1"-3221,0 2-2146,-3-50-66,-2 36-23,-5-35-17,-3 47 0,-4 2 45,-9 0-118,6 0 62,-9 1 0,8 1 6,-3 1-73,5 3-12,4 2 29,4 5-56,0 9 16,-1 7-3364,-4 19 3354,5-14 10,-1 14-28,9-23 34,2 7 6,6-13 44,4-4-5,4-11 3370,1-2-3371,2-2 1,-2 0 34,-3-2-35,-4-2-10,-3 0 11,-3-1-28,0 0-17,-1 1-34,0 1 0,-1-1-10,1 2-528,-1-4-3824,4-2-2292,-1 0 6660,4-2 0,-3 6 0,0 0 0</inkml:trace>
  <inkml:trace contextRef="#ctx0" brushRef="#br0" timeOffset="240286">9662 10568 23360,'-24'41'1400,"5"-9"-1081,36-20-44,2-4 106,15-1-146,0-6-50,10-8-118,-13-2-3246,18-20 3258,-24 11 105,22-21 7,-24 7 61,3-24-191,-12 16 46,-5-19-1,-9 25 12,-6-4-12,-12 8-44,-5 12 3369,-9 6-3420,9 11 0,-7 10 29,-6 17-26,12-3 0,0 2-319,-16 19 321,16-10 1,3 0-17,0 3-6,5-6 1,2 2-40,-3 17 31,10-15 0,4 1-14,11 17-16,21-3 10,5-26-128,26-7-286,-2-11-28,-21-6 0,1-3-1289,9-6 1,-1-3-1758,-9-1 1,0-2 3521,1-2 0,-4-1 0,-1-1 0,-17 8 0</inkml:trace>
  <inkml:trace contextRef="#ctx0" brushRef="#br0" timeOffset="240495">10267 10468 10310,'0'-4'9830,"0"1"-4779,0 3-4372,7-61-506,-6 45-139,4-45-62,-6 60-185,-2 1-1277,2 5-2280,4 2-822,1 2 4592,5 2 0,-5-7 0,1 0 0</inkml:trace>
  <inkml:trace contextRef="#ctx0" brushRef="#br0" timeOffset="241037">10700 10361 16146,'-2'-4'6374,"0"0"-3512,2 4-2643,-58-34 341,26 21-373,-9-7 1,0 3-132,11 12 11,0 4 107,-6 8-96,3 4 1,-16 12-51,18-3 44,-13 22-27,18-5-45,-4 7-5,10 14-3410,15-22 3438,11 15-7,5-26 52,37-3-18,6-15-28,1-1 1,-5-10 55,-3-15-61,-19 5 39,4-7 0,-1-1 11,-8 0 28,0-8 1,-2-4 72,-4-9-70,-7 12 0,0 1 30,-3-7 231,-5 2 3079,-4 21-3438,-4-3 0,2 14 0,-3 1 0,1 9 0,-1 7 0,1 11 0,2 11 0,2-4 0,15 27-136,-3-26-1050,9 4 0,4 2-1844,17 3 789,-8-13 1,3-3-2238,-1-8 0,0-5 4478,-2-5 0,-2-2 0,9-1 0,-18-5 0</inkml:trace>
  <inkml:trace contextRef="#ctx0" brushRef="#br0" timeOffset="241445">11276 10551 17798,'17'-39'1684,"-1"0"1,1-1-1,4-14 1,-5 6-1254,-8 1 544,-14-4-762,-3 30 213,-31-7-185,-2 29-155,7 3 1,-1 4-334,2 6 0,0 2 286,-21 14-20,26-9 1,3 4-25,-8 28 10,8-1 165,18 3-176,25-25-16,34-13 22,-9-11-198,-5-9 0,0-5 209,16-16-11,-20 5 0,0-3 17,-2-4 0,-2-4 2,-2-2 1,-4-4 5,-2-3 0,-5-4-374,-4-2 0,-3-3 399,-2-3 1,-4 1-18,-2 10 1,-3 1 139,-4-8 1,-3 4 539,-6 0-411,-6-4-190,10 31-88,4 10 360,6 6-384,-1 10 860,5 4-860,17 46 0,-7-28 0,2 3-275,7 18 0,3 8 216,-6-9 1,0 5 0,-1-4-984,2 7 1,-3 1-145,-6-15 0,-1 6 0,-1-1 1,-2-4 1185,-2 11 0,-2-5 0,0-3 0,-1-4 0,-2 6 0</inkml:trace>
  <inkml:trace contextRef="#ctx0" brushRef="#br0" timeOffset="244539">11288 13481 7934,'-4'-1'9125,"0"0"-7215,4 1-1675,-7-14-22,5 11-146,-4-11 57,10 17 32,3 7 40,2 8 40,2 9-12,1 8-23,-3 6-11,-2 5-94,-2-6 24,-3-6 0,0 0-8,-1 22-464,1-15 0,-2 1 385,0-5 1,0-1-12,-2 2 1,1 0-208,-1 1 1,-1-1 203,-2 2 1,0 0-9,-1-1 0,0 1 11,-2 0 1,0 1 10,-1-1 1,-1 0-3,0-1 0,0 1-6,-2 0 0,0 0-3,0-1 1,-1-1-6,0 0 0,-1-1-1,0-1 1,-1-1 5,-1 0 1,1-2 10,-2 0 1,0 0-9,-1-1 1,-1-1-18,-1 0 0,0-1 3,-2-1 1,-1 0 13,-1-2 1,-2 0 5,-1-1 0,-1-2-9,-1 1 0,-1-1-2,-2 0 0,-2-1-288,-2 0 0,-2 0 273,-2-1 1,-2 0 11,-2-1 0,-1 0-3,-1 0 0,-2-1-407,1-1 1,-1-1 409,0-1 0,-1-2-3,1-1 0,-1-2 0,1-1 0,-1-1-11,-1-2 0,-1-2 2,-1 1 1,-1-2 2,-1-2 1,-1 0-12,0-1 0,-1-1 14,1-1 0,0-1 0,1-1 1,0-1-4,1-1 1,1-1 2,1-2 0,1-2-11,2 0 0,1-2 11,3-2 0,1-1 8,3-2 0,1-1-8,3-2 0,1-1 110,2-1 1,1-1-116,2 1 0,0-2 22,-4-6 0,0-1-14,5 4 0,2-1 0,0 1 0,1 0 25,2-1 0,2 0 6,-11-23-31,14 17 0,0-2-16,3-2 1,2 0 12,2-2 1,2-1 2,2 0 0,2 0 409,2 1 0,2-1-356,1-6 0,2 1 442,1-14-459,1 19 0,1 3 62,2-7-22,1-8 129,-1 6-157,-1 9 664,-1 11-664,-2 9-62,-1 9-12,-2 9 287,-4 10-269,-3 12 0,-6 14 5,-4 10 6,-1 5-6,-3 1-6,-1 0 12,-3-3-236,-3-3 225,7-13 39,-11 4 5,13-20 62,-5 2 28,11-14-28,5-10-78,3-2 246,0-26-252,4-4-33,6-21 38,7 1-362,9 0 346,4 3-164,4 4 153,3 5-3188,6 3 3204,6 5-1089,-9 17 0,1 1 1073,16-6-48,-9 8 0,0 2 47,21 1-5,-24 7 0,1 1-3,-3 1 1,-1 3 35,27 4-33,-16 2 2139,-15 5-2094,-15-1 3230,-11-2-3141,-13-1 556,-7 0-617,-8-4 58,-3 0-92,-2-3-11,1-2-11,0-1 5,-2 1-16,-4 0-1,-6 6 12,-7 4-34,-6 6 28,-2 7 6,1 5-34,4 6 23,4 5-6,6 6-6,4 4 12,3 4-318,5 1 296,5-1-1,8-5 11,6-14 6,5 0 6,3-19 33,0 3 68,1-11 50,-1-3 210,-1-5-333,-1-7 0,0-13-6,1-12-6,5-13-11,3 10 0,2 0-11,8-16 8,6 6 1,4 2-396,2 10 401,0 3 0,4 2-14,16 0-1633,-8 12 0,1 1 1628,16-3 5,-24 11 0,0 4-17,25 6-151,-16 11-2067,9 13 2235,-31 6 0,-12-7 0,-7-9 0</inkml:trace>
  <inkml:trace contextRef="#ctx0" brushRef="#br0" timeOffset="358085">13577 12071 18011,'-3'-54'1760,"0"0"1,1 15 0,0 6-1856,-1 4 196,2 46 162,2 30-174,0-8 1,0 6-1051,0 13 0,0 3 979,-1-14 1,-1 0 0,-1 2-17,0 2 0,-1 1 0,-2 0-10,0-1 1,-1 0-1,0-2-20,-1-1 0,0-2 0,0 0-101,-1 14 1,1-4-262,1-9 0,3-4-1767,4 16-2682,5-27 4839,7-29 0,-6-3 0,0-11 0</inkml:trace>
  <inkml:trace contextRef="#ctx0" brushRef="#br0" timeOffset="358659">13544 12018 15769,'-30'-44'1038,"-1"0"0,1 5 0,14 10-611,28 22-377,27 5-25,-4 1 1,4 1-513,15 1 0,5 0 548,-13-1 1,2 0-1,2 1-301,5-1 1,2 1 0,-1 0 261,-10-1 1,-1 0-1,3 0-473,7-2 1,5 0-1,0-1 1,-2 0 465,4-1 0,-3-1 0,5-1-10,-10 2 1,3-1-1,2-1 1,1 0 0,-2 0-3,-3 0 0,-1 0 1,0-1-1,0 0 0,2 1-396,3-2 1,2 1-1,-1-1 1,2 0-1,-1 1 388,-7 0 0,0 0 1,0 1-1,1-1 1,-1 0-1,1 1-123,2-1 1,1 0 0,0 0 0,-1 0-1,0 1 1,-3 0 129,1-1 0,-3 2 1,0-1-1,1 0 0,3 1-107,-4 0 0,3-1 1,2 1-1,0 0 0,0 0 1,-3 0-1,-3 1 109,3 0 1,-4 1-1,-2 0 1,1 0-1,4-1 5,3 1 0,3-1 1,2 0-1,-1 1 1,-1-1-1,-3 2 40,7-1 1,-2 1-1,-3 1 1,-1 0-4,-5 0 0,-2 0 0,-1 0 1,-2 1 246,6 0 0,-2 2 1,-3-1-210,8 0 0,-6 2 595,-14-1 0,-6 2-180,2 2 2304,-23-1-2467,-19 3 1902,-10 4-2020,-11 7 1519,-5 9-1692,6-1-17,8 3 0,2 5-491,6-4 1,2 2 476,-7 18 0,2 4-3,3 0 1,3 3-11,2-16 1,1 1 0,0 1-481,-1 3 1,0 0 0,-1 1 472,-1 1 1,-1 1 0,-1-1-10,-1 1 0,-1 0 0,-3-1-12,-1 0 1,-3-2 0,0 0-6,-2-3 1,-1-1-1,-3-1 17,-8 1 0,-3-1 0,2-3 15,-2 0 0,-2-4 4,4-8 0,-4-1 0,3-5-234,-1-3 1,0-4 240,-11 2 0,-3-2-8,2-2 0,-4-3 12,6-5 0,-3-1 0,3 0-385,-5-1 1,0-1 373,-4-1 0,-5-2 0,2 0-276,10-1 0,2 0 1,-3 0 276,1-1 1,-3 0-1,-1 0 1,-1 0-178,-5-1 1,0 0-1,-2 0 1,0 0 176,9 1 1,1-1 0,-2 1-1,-1-1 1,-2 0-259,-2 0 0,-2 0 0,-2-1 0,0 1 0,2-1 0,3 1 219,5 1 0,3-1 1,1 1-1,-1 0 1,-3-1-244,-4 0 1,-5-1 0,-1 1-1,1-1 1,1 0 0,4 1 192,-8-2 0,3 1 0,4-1 1,1 2-1,-2-1 0,3 0 1,2 1-1,8-1 0,0 1 1,1-1-1</inkml:trace>
  <inkml:trace contextRef="#ctx0" brushRef="#br0" timeOffset="359351">14739 12301 29953,'62'2'-561,"-13"4"530,-53 11-121,-15 3-198,-21 2-305,-12-3 235,-3-5 166,3-6-449,7-11 298,11-9 17,11-12 20,12-9 124,14-5 311,12 0-11,13 6-23,10 7-5,9 11-22,8 9-6,-24 8 0,1 4-17,12 12 0,-2 6 6,-15-4 0,-3 4 11,3 10 0,-10 3 3,-23-4 0,-9 0-442,-9 6 0,-7 1 444,4-10 1,-3 0 0,-1 0-361,-3 1 0,-2 0 1,-1 0 355,1-3 1,-1 0 0,1-2 23,-12 7 1,1-6 105,6-10 1,2-5-20,-4-5 90,11-21 723,27-10-880,7-3 1201,17-14-1196,16 14 0,6 3-428,-14 4 1,2 2 375,8 1 0,5 1 0,-1 4-9,2 5 0,0 3-17,13-1 0,3 2-709,-2 4 0,1 1 429,-1 2 0,-1 3-479,-2 1 0,-2 2-1817,0 2 0,-2 0 2604,-8-2 0,-3 0 0,11 4 0,-23-7 0</inkml:trace>
  <inkml:trace contextRef="#ctx0" brushRef="#br0" timeOffset="359586">15940 12083 21068,'-8'-47'676,"0"0"0,1-1 1,-2-11-1,0 12 901,1 28-1561,3 21 579,0 18-578,-1 11 0,0 6-9,-1 7 0,0 5-430,0-3 1,-1 5-1,0-3 413,-1 9 1,-1 0-20,0-6 0,-2 4 0,1-3-90,0-7 1,1-1 0,-1 2-317,-1 8 1,0 3 0,1 0-955,2-6 1,0 0 0,4-1 1101,5-4 1,2-1-1,0-4 1,-2-4 0,3-5-1,12 16 1</inkml:trace>
  <inkml:trace contextRef="#ctx0" brushRef="#br0" timeOffset="359942">16330 12261 26161,'-2'42'77,"0"1"0,1-1 0,-5 6 0,1 1-33,1-5 1,1 3 0,-2-6 30,-2-7 1,-2-4 182,-8 24-73,8-37 459,5-13-426,5-13-145,5-13-34,1-3 12,16-24 10,10 0-53,-6 17 1,3 0-538,7 0 0,4 2 529,4 3 0,2 3 2,10 4 1,0 4-28,-10 6 0,-3 3-315,-3 3 0,-3 6 156,16 18-1044,-25 16-1724,-15-8 0,-2 2 2269,0 30 0,-9-19 0,-3-17 0</inkml:trace>
  <inkml:trace contextRef="#ctx0" brushRef="#br0" timeOffset="362584">10726 12626 17173,'-10'-50'370,"0"1"1,0-1 0,4 2 0,2 0 0,10 5-212,24-5 1,10 5-1021,-7 5 0,4 1 935,0 3 1,4 0 0,4 0-593,-2 5 1,4 0 0,1 0 0,-2 2 530,5-5 0,-1 1 0,6-2-6,-8 8 1,5-2-1,3-1 1,2 1-1,-2 1 1,-4 3-208,5 0 0,-4 2 0,1 1 0,3-1 204,-5 2 1,3-1 0,3-1-1,-1 0 1,0 2 0,-1 0-232,2 1 0,0 0 0,-1 2 0,0 0 0,0 0 230,1 1 0,0-1 1,0 2-1,-1 0 0,1 0-2,-2 1 0,0 0 0,0 1 1,0 0-1,-1 1-101,-2 1 1,0 0 0,-1 0 0,0 2 0,0 0 101,9-1 1,1 2 0,-3 0 0,-2 1 191,2 0 0,-3 1 0,2 2-197,-4 2 0,3 1 1,-1 2-1,-4 1 1,-7 2 0,-3 1 0,2 1 7,15 2 1,3 2 0,-5 2-1,3 8 1,-6 3-14,-5 0 0,-3 2-4,-6 2 1,-3 1 5,-10-8 1,-2 3 10,2 14 1,-4 1 1323,-3 3-1299,-5 6 1,-4 2 53,-7 4 3,-4-17 0,-1 0 1951,-8 8-1820,-2-11 1107,-2-11-949,-1-6 3308,-5-7-3499,-6-4-60,-12-3-52,-11-3-45,6 1 25,6-1 0,0 0 14,-14-2-20,15 0 1,0-1 64,-16-8 17,5-5 6,2-7 38,3-2 158,4-1 61,9 7-89,9 6-130,10 7-122,6 4-68,2 1 39,11 4-22,6 3-5,16 6 5,-3 1 16,-1 0 1,3 0-320,19 7 308,-12-5 1,2-1-4,-4-3 1,1-2 3,2-2 0,0-1 5,1-1 0,1-3 3,0-4 0,-1-2 17,1-2 0,-1-3 22,-1-4 0,-2-2 87,-2-3 0,-2-2 70,-4-2 0,-3-1-23,-3-1 1,-2-2 103,12-24-72,-8 4-85,-7 9-72,-8 10-107,-4 11-112,-5 8-2363,-2 8 2520,-6 13 0,5-7 0,-5 6 0</inkml:trace>
  <inkml:trace contextRef="#ctx0" brushRef="#br0" timeOffset="365494">16603 12979 13704,'0'-9'5153,"0"2"-4878,0 7-309,0 0 135,-34 14 11,7 41-1125,-3-14 0,-1 6 1030,12-4 0,3 4 0,0 1-3,-4 2 1,-1 2 0,-1 0-4,-2 4 0,0 0 1,-3 1-1,7-14 0,-2 1 0,0 0 1,-1-1-330,-1 0 0,-1 1 0,-1-1 0,0 0 333,-1-1 0,-1 0 1,0 0-1,-1-2 10,-1 1 0,-1-1 1,0-1-1,-1 0 3,-1-1 0,-1 0 0,0-1 0,-1-1 1,-2 1 1,0 0-1,-1-2 1,-1 0-12,-1 0 0,0-2 0,-2 1 0,0-2-7,-1 1 0,-2-1 1,0 0-1,-1-1 5,-1-1 1,0 0 0,-2 0 0,-2-1-457,0-1 1,-3 1 0,-1-1-1,0-1 1,1 0 439,3-3 0,2-1 0,-1 0 0,1-1 0,-1 0-238,1 0 1,0 0 0,0-1 0,-1 0-1,1 0 240,-1-2 0,0 0 1,-1 0-1,1-1 1,2 0-2,-5 1 0,2-1 1,0 0-1,-3 0 1,2-1 0,-1 1 1,-1 0-1,-2-1 0,0 1 0,3-3 1,-2 1 0,-1 0 0,-1-1 0,2 0 0,1-1-136,-5 2 1,2-2-1,1 0 1,-1-1-1,1 1 133,2-1 0,0-1 0,0 0 0,0 0 0,1-1 4,1 0 1,0-1-1,0 0 1,1-1 0,2 0 4,-5 0 1,1 0 0,1-1 0,-3 1-84,3-1 0,-3 1-1,0-1 1,-1 0 0,1 0 79,1 0 1,0-1 0,0 0 0,0 0 0,-2-1 0,3 0 1,-1 0-1,-1 0 1,0-1-1,1 0 1,1 0 3,-2 0 0,0-1 0,1 0 0,1-1 0,0 1-30,-11 0 0,1 1 0,0-2 0,1 0 29,6-1 1,-1-2 0,2 0 0,3-1 20,-5-2 0,2-2 0,-1 0-4,7 0 1,-2-1 0,0 0-1,0-3 11,-4-3 1,0-3 0,1 0 0,5 0 204,1 1 1,4 0 0,-1-2-198,-12-8 0,-2-2 0,5-1 27,4-2 1,4-2-17,7 6 0,-1-2 0,2-1 5,4 0 1,2-1 0,0-2 38,-1-5 1,1-2 0,2 0 0,-5-12 1,3 0-52,3 3 0,3-1 56,6 3 1,3 0 528,7 8 1,1 0-547,-3-17 1,3-2-34,3 13 0,2 1 22,0-1 1,2 3 1965,2-1-1843,1 14 2325,-1 18-2582,0 3 1291,0 18-1207,0 10 687,-4 18-710,0-4-2,-3 0 0,-1 3-9,-6 20-145,4-16 0,-2 2 173,-6 2 1,-1-4 5,-4 10 14,3-18 0,-2-4 98,-2-9 185,-8-1-202,10-11 135,-4-14-213,16-4 16,-7-17 252,6-4-223,-1-16-29,6 8 1,2-3-858,0 3 0,2-1 807,1-1 1,2 1-141,2 1 0,3 3 185,13-17-25,1 16 0,3 0-23,1 6 1,2 3-12,9-4 0,0 3 14,18-4-3,-19 15 1,1 3 8,23-1-51,1 2 42,-9 15 1,-1 3-14,-8 4 5,-4-1 0,-2 4 0,-11 8 0,-5-1 0,-1 4 1711,-9-6-1492,-7-6 273,-6-3-335,-13-5 4,-12-2-105,-18-1-37,9 0 1,-3 1-12,2 1 1,1 1-250,-1-1 1,0 2 243,2 4 0,3 3-15,-21 15 37,13-1 1,0 5-26,5-2 0,1 3-677,-7 8 1,1 2 664,7-5 1,1 0 0,1 1 0,1-2-239,7-9 1,2-1 243,-2 2 0,2-2 29,-9 9 61,6-7 412,9-10-205,13-21 1050,4-4-1291,6-27 598,9-5-640,0 8 0,2-3 6,6-2 0,4 1-677,8-6 0,3 2 660,-7 6 1,5 0 0,6 0 0,6-1 0,-4 4 2,-7 5 0,2 2 8,1 0 1,7-2-1,1 1 1,-5 5-21,7 2 1,-1 5-6,-4-1 0,3 2 1,-4 5-206,2 10 1,-5 9-2137,-8 7 0,-5 5 2358,-9 3 0,-5 0 0,0 13 0,-12-15 0</inkml:trace>
  <inkml:trace contextRef="#ctx0" brushRef="#br0" timeOffset="371018">17222 12353 16779,'27'-47'324,"1"1"1,0 0 0,-7 7 0,1 2 0,7 4-227,12 5 0,9 3 0,4 4 0,-1 0-1386,3 1 1,1 2-1,2 1 1,1 0 1359,-4 0 1,2 1 0,1-1 0,0 2 0,1 1-11,1 1 1,1 2 0,1 0 0,-2 2-1,0 2-178,-7 1 1,-2 1-1,1 2 1,-1 0-1,0 1 139,2 0 1,-1 2 0,1 0-1,-2 0 1,-1 1-1,2-1 1,-3 1 0,0 0-1,2 1-14,9 2 1,1 0 0,1 0 0,-1 2-1,-11-1 0,0 1 0,1 0 0,-2 1 0,-1-1-7,3 0 1,-1 0 0,0 1 0,3 1 1,6 2 1,4 2-1,2 0 1,-3 2 0,-8-1-7,-2 2 0,-6 1 0,0 0 4,11 2 0,1 0 0,-5 3 22,-13 1 0,-4 2 1,-6-1 210,7 19-11,-16-15 0,-7-1 2147,-22 3-1990,-11-10 2260,-11-6-2350,-3-5 2152,-2-5-2191,0-8-56,3-5-50,4-7-46,3-5-21,3-3-18,3-4 7,2-2-24,4-2-21,5 7 10,3-7-27,3 17 0,2-10-1,2 7 18,1 2-1,0 0-11,-3 7 6,0 2-28,-3 4-6,0 0-67,-3 2 22,2 2 18,1-1 156,1 0-79,0-2-16,-2-5 17,-5-5-1,-3-5 12,-3-7-28,3 3 28,-2-10 111,1-4 7,-1-1 184,-6-9-252,7 24 68,-8-3-18,5 16-38,-1 0-34,4 4-73,6 3-11,4 2 33,9 8-11,10 7 6,22 15-12,-10-10 1,2 2-446,8 5 0,1 2 445,3 5 1,0 3-17,-1 4 0,-4 6 3,-14-3 1,-3 6-1,-4-3-18,-3 4 1,-7 0-59,-5 13 0,-11-5-373,-8-25 1,-4-7-1112,-15 13 792,-11 1 0,36-32 0,-5 4 0</inkml:trace>
  <inkml:trace contextRef="#ctx0" brushRef="#br0" timeOffset="372101">21676 12136 19529,'0'-55'1111,"-1"1"1,0-1 0,0-5 0,-1 3-796,0-5 1,-1 7 86,-3 5-274,3 24-213,0 17 84,13 50 11,4 15-14,-5-19 1,2 4-309,0 0 0,0 4 1,-1-1 186,0 6 1,-1 1-380,-1-3 0,0 2 0,-2-2 262,-2 8 0,-4-4 87,-2-8 0,-2-4-109,-7 15-213,-2-28-174,0-28 263,0-24 331,-3-21 95,7 14 1,1-3-115,-1-6 1,0-1 200,0-6 0,1 0 39,1-1 1,0 0 316,0 2 0,1 1-292,1 7 1,0 1 72,-5-25-22,3 13-118,5 12-111,14 7-35,18 8 34,27 6-187,-14 10 1,4 2 166,14 1 1,4 2-471,-14 1 1,2 1 0,2 0 478,7 1 0,1 0 0,1 0-5,-13 0 1,1 0 0,0 1 0,1-1 1,2 0 0,0 0 1,0-1-1,1 1-2,0-1 1,1 1 0,0-1 0,0-1 0,2 0 0,0-1 0,-1 0 0,-1-1 4,4 1 0,-3 0 0,5-1-418,-10-1 0,4 0 0,1 0 0,-1-1 1,-3 1 415,-2 0 1,-4 0-1,1 0 1,4 0 5,3-1 1,3 0-1,2 1 1,1-1-1,-2 1-306,1 0 0,0 0 0,-1 0 0,-1 0 0,-4 1 306,-3-1 0,-3 1 1,-1 0-1,3 1 5,0-1 0,3 0 0,0 0 0,-2 1 0,-4 0-47,3-1 1,-5 2-1,2-1 49,7 0 0,1 0 1,-2 0 198,-9 1 1,-2 0 0,-2 0-178,7 0 1,-6 1 1624,11 1-1524,-29 2 152,-27 11-219,-6-2 2508,-11 8-2530,-13 23-29,3 3 635,9-8 1,2 3-661,4-2 1,4 4 24,5-2 1,1 3 0,2-2-113,-1 3 1,1 2 99,4 0 0,2 5 0,0-4-13,2 3 1,0 0-5,-1-9 0,0 3 0,-2-1-7,1 18 0,-6 1 20,-5-18 0,-5 2 0,0-5 6,0 2 0,-5-2 2,-17 8 0,-4-6 20,-8-12-23,11-15 1,-6-1 0,0-2-15,-7-3 1,-4-3-423,8-2 1,-5 0 0,-1-1 0,4-1 424,-14 0 0,0-3 8,0-2 0,-3-1 0,2 0-4,17-1 0,2 0 0,-3-1 7,-11-1 1,-3-1 0,0 1 3,-2-1 1,0-1-1,-1 1-7,12 1 1,1 0 0,-2 0 0,1 0-494,-5 0 1,0 0 0,-1 0-1,-1 0 484,-4-1 0,-1 1 0,-1-1 0,0 1-295,9 0 0,0 1 0,-1 0 0,0-1 0,0 1 258,-2-1 0,-1 0 1,0 0-1,-1 0 1,1 0-102,-1 1 1,1-1-1,-1 0 1,-1 0-1,-1 0-465,4 0 1,-2-1-1,-2 1 1,1 0-1,2-1 1,1 1-1358,-1 0 1,2 1 0,1-1 0,1 0 0,1 1 1495,-9-2 0,-1 1 1,4-1-1,7 2 0,-7-1 1,14 2-1,19 0 1</inkml:trace>
  <inkml:trace contextRef="#ctx0" brushRef="#br0" timeOffset="373013">22303 12213 20867,'-19'-50'547,"1"0"0,6-8 1,11 9-408,25 21-104,6 3 1,6 3-35,-2 12 1,1 3-9,1-1 1,1 4-1019,24 11 1,-2 9 978,-25-4 1,0 2-7,18 10 1,-6 5 421,-11 22-444,-31 2 45,-15-12 5,-14-12 1,-6-3 45,-21 7-9,21-12 0,-2-2 81,-5-4 0,2-4 135,-7-1 428,-13-3-361,28-14-95,14-8-68,17-3 980,16-3-1086,5 7 39,36 0-50,-23 9 0,10 4 0,3 4-1110,-16 3 1,-1 2 1086,8-1 1,0 3-26,5 9 0,-5 3 20,2 12 0,5 8 22,-47 8 23,-27-15-32,2-10 1,-4-2-262,-6-5 0,-3-4 194,-3-1 1,-2-2-135,-1-3 0,1-2 0,9-1 1,0-2-1620,-9-3 1,2-3 2317,-3-10 1,-2 5-1,29-5 1</inkml:trace>
  <inkml:trace contextRef="#ctx0" brushRef="#br0" timeOffset="373235">23281 11744 19742,'1'-3'3237,"1"0"-2553,-2 3-623,34 103-1084,-22-63 0,2 4 843,0 3 1,4 9 0,0 0 0,-3-7-822,2 7 1,-1-2-830,0-4 1,0 3-1,0-7 1830,-3-8 0,-2-5 0,10 26 0,-9-29 0</inkml:trace>
  <inkml:trace contextRef="#ctx0" brushRef="#br0" timeOffset="373626">23952 12132 19412,'0'-9'4351,"0"2"-4076,0 7 212,0 0-319,34 49-134,-26-20-249,10 13 0,-2 4 277,-19 11 88,0-2 57,-6 7-78,5-39 398,-3 7 290,7-30-677,8-28-39,6-7 2,11-10 1,5-3-45,-5 15 0,1 1 12,12-11 0,2 2-23,-10 18 0,0 4-29,0 3 1,-1 2-9,16-2 0,-10 13 0,1 4-11,16 13-25,-15-1 0,-1 3-54,-10 5 1,-4 3-216,-4 3 0,-5 3-776,-4 3 0,-6 2-3445,-7 5 1,-4-1 4514,-1-2 0,-3-3 0,-6 12 0,5-20 0</inkml:trace>
  <inkml:trace contextRef="#ctx0" brushRef="#br0" timeOffset="374702">13664 15286 21108,'0'-11'3143,"0"3"-3054,0 8-50,0 0-16,-65 57-40,43-27 0,0 3-686,-10 4 0,-6 4 1,4 0 586,8-4 0,3 1 0,0-1-127,-4 1 1,0 0-1,-2 0-278,-1 1 0,-1-1 0,-1 1-379,-2-1 1,-1 0-1,-1-1 138,1-3 0,-1-1 1,-1-3 601,-14 6 1,0-8 546,9-13 1,4-11 682,-14-36-342,36-1 0,7-7-6,8-11 1,7-4-141,6-5 1,5 0-728,-1 20 0,3 1 1,1 1 457,15-14 1,4 6-127,2 8 1,2 6-421,-11 10 0,4 7 319,18 10 1,2 10-79,-12 9 1,2 5-28,-1 0 1,4 2-1,-1 1-300,-1 4 1,-1 1-1,1 0-1780,5 3 1,2 0-1,-2-1 1840,-3-2 1,-1-1 0,-4-3 0,4 3 0,-6-4 0,9 5-1</inkml:trace>
  <inkml:trace contextRef="#ctx0" brushRef="#br0" timeOffset="375318">9968 15059 23103,'-13'50'58,"1"0"1,-1 0 0,0 4 0,-4-1-33,-7-1 0,-5 2 0,1-7-1298,3-11 0,-2-2 1279,-8 9 1,-6 5-1,-2-3 32,-6-5 1,-3-3-1,2-3 45,7-6 0,0-3 0,-1-1 24,-8 5 0,-3-3 1,6-13-1277,4-22 0,6-10 1280,-7-11 16,25-5 1,7-5 919,14-22-933,7 22 0,6-1-9,6 2 1,7 3-320,8 1 0,6 6 260,8 4 1,6 7-95,-13 8 1,2 4-1,2 3 51,5 4 0,3 4 0,0 4-27,6 2 1,0 4-1,0 2-89,-11-1 0,0 2 0,0 1 0,0 1-513,2 1 1,0 2-1,-1 0 1,-2 0-1574,5 2 1,-1 0-1,-1 0 2198,4 3 0,0 1 0,-9-5 0,-14-8 0,-4-2 0,28 15 0</inkml:trace>
  <inkml:trace contextRef="#ctx0" brushRef="#br0" timeOffset="377172">24324 12623 18246,'-2'-3'1558,"1"1"-870,1 2-520,19 58-95,-7-10-372,1-7 1,-1 4 323,-5-4 0,-1 1 11,-3-1 1,-1 1-4,0 13 1,-4 5-561,-3-6 0,-3 4 0,-1-1 551,-2-4 0,-1 0 1,-1 0-14,0 0 0,-2 1 1,-2-1 2,-3 2 1,-2 0 0,-1-3 5,2-7 1,-1-2 0,-2 1-17,2-4 0,0 1 0,-2 2 1,-2-1 9,-6 6 0,-2 1 0,-2 0 0,1-2 4,2-5 0,0-2 0,0 0 1,-1-1-19,1 0 0,0-1 0,-1-1 0,-1-1 9,-1-1 1,-2-1 0,0-2 0,0-1 5,-7 4 0,-1-2 0,-2 1-15,4-3 0,-2 1 0,-3 1 0,-1-1-8,0-2 0,-2 1 0,-2 0 0,1-1 0,4-2-547,3-2 0,3-1 0,-1-1 0,-5 2 562,-2 1 1,-6 2-1,-3 1 1,1-1 0,3-1-1,6-4-632,-4 2 0,7-3 0,-7 1 625,8-3 0,-5 3 0,-3 0 0,-1 0 0,2-1 0,3-1-13,-7 1 0,3-2 1,-1 0-1,-4 1-173,10-4 1,-3 0 0,-2 1-1,-2 1 1,0-1 0,1-1 0,1 0 165,-4 1 0,2-1 1,-1 0-1,1-1 1,-2 1-1,-1 0-60,0-1 0,-2 1 1,-1 0-1,0 0 0,0-1 1,3-1-1,3 0 79,-3 0 0,3-1 0,2-1 0,-1 0 0,-3 0-30,0 1 0,-3-1 0,0 1 0,-1 0 0,0-1 0,3-1 27,5-1 0,3-1 1,0 0-1,-1 0 0,0 0 1,-3 0 1,-1 1 0,-2 0 1,-1 0-1,0 0 1,-2 1-1,1-1 0,1 0 1,-1-1 0,0 1 0,1-1 1,-1 0-1,-1 0 0,0 1 1,-2-1-2,6-1 1,-1 0 0,-1 0 0,-2 0-1,1-1 1,1 1 0,0 0 0,2-1 0,3-1 1,-9 3 1,4-2 0,2 0 0,-1 0 0,-1 0 0,-3 1 26,3-2 0,-2 1 1,-2 0-1,-1 1 0,0-1 1,0-1-1,1 1 0,2-1-28,-1 0 0,1-1 0,1 0 1,0 0-1,1 0 0,-1 0 1,-1 0 0,6-1 0,-1 1 0,0-1 0,0 1 0,0 0 0,0-1 0,0 1 0,1-1 0,-6 1 1,1-1 0,1 1 0,-1 0 0,0-1-1,-1 1 1,-1-1-6,2 0 1,-1 1-1,-2-1 1,0 0 0,1 0-1,-1 0 1,1 0 0,1 0-3,4-1 1,1 1 0,1-1-1,0-1 1,0 1 0,-1 0-1,-1 0 1,0 0 2,-1 0 0,-2 0 1,0 0-1,0 0 0,-1 0 1,-1 0-1,1 0 0,1 0 1,0 0-4,3-1 0,0 0 0,0 1 0,0-1 0,0 0 0,0 0 1,1-1-1,0 1 0,0-1-31,-6 1 0,0-1 0,0 0 1,0-1-1,1 1 0,0-1 1,1 1-1,1-1 31,0 0 1,0 0 0,2 0-1,0 0 1,0-1 0,0 1-1,-2-1 7,3 0 1,-1 0 0,-2 0 0,1 0-1,0 0 1,2-1 0,2 1 0,3-1 1,-7 0 0,4 0 0,3-1 1,-2 1-1,-3-2 1,3 0 1,-2 0-1,-3-1 1,0 1-1,2-1 1,2 0-1,6 0 11,-3 0 0,6 0 0,0-1 0,-6 0 6,-2-1 1,-5-1 0,-5-1 0,-2 0 0,2 0 0,2-1 0,7 1 0,-8-2 0,7-1 0,0 0 0,-4-1-9,7 1 0,-4-1 0,-1-1 0,0 0 1,3 0-1,4 1-3,-2-2 1,5 1 0,1-1 0,-2-1 126,-4-4 0,-2 0 0,2-2 0,1-3-101,5 0 0,2-3 0,1-1 0,0-1-16,1 0 1,1-1-1,0-1 1,2-2-6,-1-4 0,0-3 0,3 0 0,4-1 8,3-7 1,4-2-1,4 3 425,-4-12 0,4 0-427,7 11 1,2-2-1,1-1 8,1-4 0,1-2 0,0 0 190,-1-1 1,0-1 0,0-2-202,2 9 0,0-2 0,1 1 0,-1 2 9,-1-6 0,1 3 0,0 1 5,1 1 1,0 1 0,1 3-1,-1-6 1,1 0-188,3 9 1,1-1 0,0 3 213,1 2 1,2 2-31,0-16 0,1 3 1596,1-3-1585,5 0-27,-3 32 554,0-7-650,-2 24 1492,-2 13-1369,-3 18 3398,-5 23-3426,1-16 0,0 1 3,-2 5 0,0 1-305,-1 1 1,1 1 287,1-1 1,-1-1 4,2-1 1,0-1 16,0-3 1,0-2 3,-5 16 111,-10 5-61,9-30 241,-22 13-62,11-27-40,-12-3-72,4-17 508,7-3-558,-2-17-45,9-7-29,7 3 1,3-4-9,1 4 1,4 0-486,3-10 0,5 3 488,5-14-3,8 16 1,4 2 1,-4 11 1,2 0 3,17-17 0,2 2-213,-14 18 1,1 1 204,13-8 0,2 3 5,-12 11 0,0 3-6,7-4 1,2 2-3,-4 4 0,0 2 2,27-2-10,-10 11 5,-10 10 0,-8 8 0,-11 0 933,3 12-933,-15-14 29,7 15 61,-14-19 440,1 2-362,-10-6-6,-17-6-106,-12 1-17,-23-3-34,26 0 1,0-2 5,-4 1 1,1-1-10,-2 0 1,2 0-3389,-19-2 3383,17 4 0,2 3-2,-11 11-289,13-2 0,1 3 294,5 7 0,2 1-200,-15 20 200,8-3 0,1 2 0,10-11 0,1 0-205,-8 13 1,0 1 47,9-9 0,3-2-868,4-2 1,2-1-3867,-2 16 4891,12-5 0,1-27 0,3-2 0</inkml:trace>
  <inkml:trace contextRef="#ctx0" brushRef="#br0" timeOffset="912064">23031 8404 24575,'0'0'0</inkml:trace>
</inkml:ink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05288-5A13-B8D1-5F9A-0CC401A98E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E2C851-DD84-656A-5012-CCEAE661E5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D226A-81EE-B63F-A413-DBE58FA79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2736F-C22F-424E-A4F7-CBCB110846BE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85E5E1-BAF2-7232-FDF8-B6E40B67B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FF265D-66B7-DE33-8697-7D7B59F54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E3668-F34F-9A42-97C6-D0E57E18C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760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6F526-9CB0-5009-DF34-08765BFA9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2E522C-1531-3C34-0813-A009AE7332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34F53F-7D1A-DFDF-903A-3A082EE41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2736F-C22F-424E-A4F7-CBCB110846BE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1449F-0F0C-140F-2167-A83842507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8C61F-C5EF-D59F-8F96-6D789647D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E3668-F34F-9A42-97C6-D0E57E18C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760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FBE246-56ED-738C-916B-C0CECD7D67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558135-BEF4-7677-60F4-30E4F56C19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35899-3BB0-6994-03BC-BCA936E43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2736F-C22F-424E-A4F7-CBCB110846BE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CDB0B-D910-495E-0018-1C6807396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2857F-4DC4-2F8B-ABFC-192D38D5E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E3668-F34F-9A42-97C6-D0E57E18C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74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20943-A7A0-58C4-FE78-44FC165B5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6A973-35AA-0A5D-4FF4-CDAAECDC02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3C653B-7B61-4676-9886-90A12FC94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2736F-C22F-424E-A4F7-CBCB110846BE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D50A9-27F8-DA4C-E346-72F0699F8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F899A-30E0-7E21-0EE2-945853ED0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E3668-F34F-9A42-97C6-D0E57E18C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775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F95AF-1105-095D-6CF1-8ADFEE072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B679B7-12EC-7A9A-4460-1EB73ABBD1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C4EC03-A8F0-27AF-6B58-1B912FE01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2736F-C22F-424E-A4F7-CBCB110846BE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5FE24-7E07-66E2-A86B-09314B7C6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BE6848-CE31-11A9-6B14-3663D0669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E3668-F34F-9A42-97C6-D0E57E18C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135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88EF-FE82-B671-90CB-5EC5C8D84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761BE-4EB0-5468-8DC9-46193D973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93E853-7564-324E-03D2-80BB49E10C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FB0CB4-CB54-D43B-5FCD-A7890DEA4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2736F-C22F-424E-A4F7-CBCB110846BE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8AB6C-5C03-45BA-DD51-24DF9B63E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B6E19B-27E1-9CC9-D728-556A7A7FE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E3668-F34F-9A42-97C6-D0E57E18C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391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AA053-3AC0-C512-5576-D6F746BDA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2F0BEB-A328-EBC2-1DB8-95022DC4E7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4D56A4-A71A-0903-C22E-914A2031C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D0ED82-6C4F-7E00-7A8F-F3E25F11CD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5A9732-B01B-35FE-B733-BBC4F5BCAD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0201D2-D870-7BA4-9877-F23FBC2F2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2736F-C22F-424E-A4F7-CBCB110846BE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8FFEBB-4798-2F07-BB31-119572250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E85005-4420-1EFD-38FD-D0E8F86AD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E3668-F34F-9A42-97C6-D0E57E18C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386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3F613-1C28-377E-FFBD-5D694A92C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0BA0F2-FA9F-7A04-4039-524B5F5C8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2736F-C22F-424E-A4F7-CBCB110846BE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CA76B5-7778-DAFB-3940-EBB820F84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52F7DC-08F0-25C2-F002-CF432CA68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E3668-F34F-9A42-97C6-D0E57E18C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683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F91C63-F09D-2FCA-F575-83EE69A6D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2736F-C22F-424E-A4F7-CBCB110846BE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111B59-4B98-2783-D160-A894F874D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24B61-38B1-DCA1-92DE-8EFD25B20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E3668-F34F-9A42-97C6-D0E57E18C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791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46BE4-B6CA-B1B3-B351-7F6EDB6C4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34195-89DA-0217-F7DF-BD5FB1E00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A308B6-03CE-4C9C-9CD8-8AB87CEDC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392006-99E0-A9AC-6619-30B29CCAE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2736F-C22F-424E-A4F7-CBCB110846BE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F11D5-5A43-9929-3C45-3D9993D60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6C3AF2-D30F-880F-A25E-EAD35C5F1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E3668-F34F-9A42-97C6-D0E57E18C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459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19E96-50A6-6472-2220-7404D7301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65F0F1-55A8-9077-BD1C-E2C4776460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D4DDD1-67DC-ABCB-D14B-11D53E3097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3006E2-1A49-1022-5120-B8A8BED6F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2736F-C22F-424E-A4F7-CBCB110846BE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98431B-9265-10F8-C7E8-6F1ABCA66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C5D0C9-346F-2B25-03A6-7197ED488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E3668-F34F-9A42-97C6-D0E57E18C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502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F4401-CFD2-8CB6-93E6-463C9D5FD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014F6A-15D8-E696-176B-FA4F42236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A8725-6C91-A17E-5181-16B8FDD889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12736F-C22F-424E-A4F7-CBCB110846BE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6B0592-9873-2DA1-E68C-E7E7634AE8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54BCE2-F2B6-87EC-59C2-089EB2106F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FE3668-F34F-9A42-97C6-D0E57E18C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537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customXml" Target="../ink/ink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customXml" Target="../ink/ink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1C09A6-2256-BEEB-9396-595960556A0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328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4A23BBF1-EE9D-9ACD-F5C1-F393ECF3E03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EF901E9-98A4-9408-DFBE-F9E1F2C4D1AD}"/>
                  </a:ext>
                </a:extLst>
              </p14:cNvPr>
              <p14:cNvContentPartPr/>
              <p14:nvPr/>
            </p14:nvContentPartPr>
            <p14:xfrm>
              <a:off x="174960" y="437760"/>
              <a:ext cx="8971200" cy="53809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EF901E9-98A4-9408-DFBE-F9E1F2C4D1A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5600" y="428400"/>
                <a:ext cx="8989920" cy="539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8119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66FF8A-3A69-04C1-83B2-A163E366F7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9070DA9-BE27-1343-1609-CEC517AE8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516C1FDF-B954-67B9-1A2B-36CCAFA4B29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19FC93F-BA95-23BF-2C85-75C5169CF60D}"/>
                  </a:ext>
                </a:extLst>
              </p14:cNvPr>
              <p14:cNvContentPartPr/>
              <p14:nvPr/>
            </p14:nvContentPartPr>
            <p14:xfrm>
              <a:off x="261000" y="399240"/>
              <a:ext cx="11661120" cy="64587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19FC93F-BA95-23BF-2C85-75C5169CF60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1640" y="389880"/>
                <a:ext cx="11679840" cy="647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79352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1DCDA2-AFFE-8D59-1493-42239B0499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D5A68CC-49A8-45CA-E454-11F7140AA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043C99A5-D4E1-9C08-E32F-3AC6DE0D2CE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038DD60-2D68-DAAC-E232-C834D4D3753C}"/>
                  </a:ext>
                </a:extLst>
              </p14:cNvPr>
              <p14:cNvContentPartPr/>
              <p14:nvPr/>
            </p14:nvContentPartPr>
            <p14:xfrm>
              <a:off x="230760" y="392400"/>
              <a:ext cx="10389960" cy="62755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038DD60-2D68-DAAC-E232-C834D4D3753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1400" y="383040"/>
                <a:ext cx="10408680" cy="629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30751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48D101-F787-010D-48E2-4B0223B91C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01B0DFA-815D-CA68-89F2-0F879DF72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20AB92B9-A5C7-69D8-9B89-5F34A0520E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B1C9898-BF2B-DBA5-8E12-7B20904B3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" y="0"/>
            <a:ext cx="6667500" cy="54864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1B14F4B-07C0-3849-572C-D4ED80F52920}"/>
                  </a:ext>
                </a:extLst>
              </p14:cNvPr>
              <p14:cNvContentPartPr/>
              <p14:nvPr/>
            </p14:nvContentPartPr>
            <p14:xfrm>
              <a:off x="973800" y="243360"/>
              <a:ext cx="10600560" cy="661464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1B14F4B-07C0-3849-572C-D4ED80F5292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64440" y="234000"/>
                <a:ext cx="10619280" cy="6633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1144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660FC6-ED5C-B390-5C60-181EC8FCC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98F9931-76D8-5237-05DE-6F8EC61C0B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BB143735-D8D8-970F-F4C5-FB7B02D01F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3CB7059-788F-00AF-B83B-FF9729C64CFC}"/>
                  </a:ext>
                </a:extLst>
              </p14:cNvPr>
              <p14:cNvContentPartPr/>
              <p14:nvPr/>
            </p14:nvContentPartPr>
            <p14:xfrm>
              <a:off x="152640" y="88200"/>
              <a:ext cx="11491200" cy="62323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3CB7059-788F-00AF-B83B-FF9729C64CF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3280" y="78840"/>
                <a:ext cx="11509920" cy="625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951125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2DC42D-834D-7660-AD40-5D2F0F4119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307D62F-BE3B-FEE3-CB93-89FE9782CF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5DC4BECD-D92C-E3AB-A02D-2F29492FE8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F0DF977-20A2-8451-7CBF-2D30FA410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772400" cy="573283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A5DDC6BD-BA32-E70D-2879-1503AE8F20A7}"/>
                  </a:ext>
                </a:extLst>
              </p14:cNvPr>
              <p14:cNvContentPartPr/>
              <p14:nvPr/>
            </p14:nvContentPartPr>
            <p14:xfrm>
              <a:off x="878400" y="389160"/>
              <a:ext cx="10220040" cy="467820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A5DDC6BD-BA32-E70D-2879-1503AE8F20A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9040" y="379800"/>
                <a:ext cx="10238760" cy="469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81318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A59F4E-2C52-F3A5-565B-441B6D4E06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8408BA5-AA8A-05B5-E244-D6BDBFC1B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48ADC306-9358-ED04-C0A6-F22B4E60F1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8D88D34-DC6E-F6CE-A29A-1AD500718F2A}"/>
                  </a:ext>
                </a:extLst>
              </p14:cNvPr>
              <p14:cNvContentPartPr/>
              <p14:nvPr/>
            </p14:nvContentPartPr>
            <p14:xfrm>
              <a:off x="358560" y="102240"/>
              <a:ext cx="11621160" cy="49654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8D88D34-DC6E-F6CE-A29A-1AD500718F2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9200" y="92880"/>
                <a:ext cx="11639880" cy="498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418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ABEB56-4F5E-C405-ABD7-765137B17B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FE716A2-003A-7A88-B2B5-0DD338A856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9EAAFF5F-C1DF-F7B1-9C16-746717A6E9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A036C9D-85B6-BF13-E298-C9EA8D99DA60}"/>
                  </a:ext>
                </a:extLst>
              </p14:cNvPr>
              <p14:cNvContentPartPr/>
              <p14:nvPr/>
            </p14:nvContentPartPr>
            <p14:xfrm>
              <a:off x="173520" y="217080"/>
              <a:ext cx="9618480" cy="58813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A036C9D-85B6-BF13-E298-C9EA8D99DA6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4160" y="207720"/>
                <a:ext cx="9637200" cy="590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21334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0</Words>
  <Application>Microsoft Macintosh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2025-11-23T08:31:20Z</dcterms:created>
  <dcterms:modified xsi:type="dcterms:W3CDTF">2025-11-23T10:14:53Z</dcterms:modified>
</cp:coreProperties>
</file>

<file path=docProps/thumbnail.jpeg>
</file>